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30275213" cy="42803763"/>
  <p:notesSz cx="29819600" cy="42341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73D"/>
    <a:srgbClr val="FFE1E1"/>
    <a:srgbClr val="EEF7E9"/>
    <a:srgbClr val="F0F4FA"/>
    <a:srgbClr val="FDF3ED"/>
    <a:srgbClr val="FFF5F5"/>
    <a:srgbClr val="0000FF"/>
    <a:srgbClr val="FFEFEF"/>
    <a:srgbClr val="FFEBEB"/>
    <a:srgbClr val="FF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CAF89-1CE3-0345-01DB-59076147D12A}" v="520" dt="2025-03-20T22:16:15.412"/>
    <p1510:client id="{695C9DB2-5B97-4475-B21A-D2FCFEC97670}" v="327" dt="2025-03-20T16:33:33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Vera Sánchez" userId="ee3c860a-6abe-4f80-bf6f-ab4b9076bb62" providerId="ADAL" clId="{695C9DB2-5B97-4475-B21A-D2FCFEC97670}"/>
    <pc:docChg chg="undo redo custSel modSld">
      <pc:chgData name="Javier Vera Sánchez" userId="ee3c860a-6abe-4f80-bf6f-ab4b9076bb62" providerId="ADAL" clId="{695C9DB2-5B97-4475-B21A-D2FCFEC97670}" dt="2025-03-20T16:33:46.384" v="5456" actId="1076"/>
      <pc:docMkLst>
        <pc:docMk/>
      </pc:docMkLst>
      <pc:sldChg chg="addSp delSp modSp mod">
        <pc:chgData name="Javier Vera Sánchez" userId="ee3c860a-6abe-4f80-bf6f-ab4b9076bb62" providerId="ADAL" clId="{695C9DB2-5B97-4475-B21A-D2FCFEC97670}" dt="2025-03-20T16:33:46.384" v="5456" actId="1076"/>
        <pc:sldMkLst>
          <pc:docMk/>
          <pc:sldMk cId="1014322431" sldId="256"/>
        </pc:sldMkLst>
        <pc:spChg chg="add mod">
          <ac:chgData name="Javier Vera Sánchez" userId="ee3c860a-6abe-4f80-bf6f-ab4b9076bb62" providerId="ADAL" clId="{695C9DB2-5B97-4475-B21A-D2FCFEC97670}" dt="2025-03-20T16:02:00.396" v="5311" actId="1582"/>
          <ac:spMkLst>
            <pc:docMk/>
            <pc:sldMk cId="1014322431" sldId="256"/>
            <ac:spMk id="3" creationId="{740387D9-7AEA-3C94-89B6-33EBEE27D292}"/>
          </ac:spMkLst>
        </pc:spChg>
        <pc:spChg chg="mod">
          <ac:chgData name="Javier Vera Sánchez" userId="ee3c860a-6abe-4f80-bf6f-ab4b9076bb62" providerId="ADAL" clId="{695C9DB2-5B97-4475-B21A-D2FCFEC97670}" dt="2025-03-18T16:31:29.116" v="2692"/>
          <ac:spMkLst>
            <pc:docMk/>
            <pc:sldMk cId="1014322431" sldId="256"/>
            <ac:spMk id="7" creationId="{2D6043EC-EDD2-F306-A117-6943C073C6B2}"/>
          </ac:spMkLst>
        </pc:spChg>
        <pc:spChg chg="mod">
          <ac:chgData name="Javier Vera Sánchez" userId="ee3c860a-6abe-4f80-bf6f-ab4b9076bb62" providerId="ADAL" clId="{695C9DB2-5B97-4475-B21A-D2FCFEC97670}" dt="2025-03-18T16:31:29.116" v="2692"/>
          <ac:spMkLst>
            <pc:docMk/>
            <pc:sldMk cId="1014322431" sldId="256"/>
            <ac:spMk id="10" creationId="{B2E7CFDE-7AE3-0CE0-9EA4-C4C55885AF95}"/>
          </ac:spMkLst>
        </pc:spChg>
        <pc:spChg chg="add mod">
          <ac:chgData name="Javier Vera Sánchez" userId="ee3c860a-6abe-4f80-bf6f-ab4b9076bb62" providerId="ADAL" clId="{695C9DB2-5B97-4475-B21A-D2FCFEC97670}" dt="2025-03-20T16:33:32.061" v="5448" actId="1076"/>
          <ac:spMkLst>
            <pc:docMk/>
            <pc:sldMk cId="1014322431" sldId="256"/>
            <ac:spMk id="13" creationId="{BAE33A5D-AA89-E9C3-0889-9D3F490D7813}"/>
          </ac:spMkLst>
        </pc:spChg>
        <pc:spChg chg="mod">
          <ac:chgData name="Javier Vera Sánchez" userId="ee3c860a-6abe-4f80-bf6f-ab4b9076bb62" providerId="ADAL" clId="{695C9DB2-5B97-4475-B21A-D2FCFEC97670}" dt="2025-03-20T16:14:51.022" v="5386" actId="1076"/>
          <ac:spMkLst>
            <pc:docMk/>
            <pc:sldMk cId="1014322431" sldId="256"/>
            <ac:spMk id="15" creationId="{A1BA0135-504C-4B12-852D-5B13C195A040}"/>
          </ac:spMkLst>
        </pc:spChg>
        <pc:spChg chg="mod">
          <ac:chgData name="Javier Vera Sánchez" userId="ee3c860a-6abe-4f80-bf6f-ab4b9076bb62" providerId="ADAL" clId="{695C9DB2-5B97-4475-B21A-D2FCFEC97670}" dt="2025-03-18T16:31:29.116" v="2692"/>
          <ac:spMkLst>
            <pc:docMk/>
            <pc:sldMk cId="1014322431" sldId="256"/>
            <ac:spMk id="21" creationId="{0B856CDF-418E-41E7-66C7-7A40557C0F5F}"/>
          </ac:spMkLst>
        </pc:spChg>
        <pc:spChg chg="mod">
          <ac:chgData name="Javier Vera Sánchez" userId="ee3c860a-6abe-4f80-bf6f-ab4b9076bb62" providerId="ADAL" clId="{695C9DB2-5B97-4475-B21A-D2FCFEC97670}" dt="2025-03-20T16:15:50.130" v="5395" actId="1076"/>
          <ac:spMkLst>
            <pc:docMk/>
            <pc:sldMk cId="1014322431" sldId="256"/>
            <ac:spMk id="24" creationId="{8D1F7680-DC16-4544-ADAA-06941730AEDC}"/>
          </ac:spMkLst>
        </pc:spChg>
        <pc:spChg chg="del">
          <ac:chgData name="Javier Vera Sánchez" userId="ee3c860a-6abe-4f80-bf6f-ab4b9076bb62" providerId="ADAL" clId="{695C9DB2-5B97-4475-B21A-D2FCFEC97670}" dt="2025-03-20T08:05:46.179" v="3402" actId="478"/>
          <ac:spMkLst>
            <pc:docMk/>
            <pc:sldMk cId="1014322431" sldId="256"/>
            <ac:spMk id="26" creationId="{BDBCF0ED-410C-4189-8648-2C0CDE2D9EBD}"/>
          </ac:spMkLst>
        </pc:spChg>
        <pc:spChg chg="del mod">
          <ac:chgData name="Javier Vera Sánchez" userId="ee3c860a-6abe-4f80-bf6f-ab4b9076bb62" providerId="ADAL" clId="{695C9DB2-5B97-4475-B21A-D2FCFEC97670}" dt="2025-03-19T17:47:55.593" v="3110" actId="478"/>
          <ac:spMkLst>
            <pc:docMk/>
            <pc:sldMk cId="1014322431" sldId="256"/>
            <ac:spMk id="32" creationId="{BD09DAD6-CA45-4643-87AE-4D620F14334B}"/>
          </ac:spMkLst>
        </pc:spChg>
        <pc:spChg chg="mod">
          <ac:chgData name="Javier Vera Sánchez" userId="ee3c860a-6abe-4f80-bf6f-ab4b9076bb62" providerId="ADAL" clId="{695C9DB2-5B97-4475-B21A-D2FCFEC97670}" dt="2025-03-18T17:16:12.428" v="2789"/>
          <ac:spMkLst>
            <pc:docMk/>
            <pc:sldMk cId="1014322431" sldId="256"/>
            <ac:spMk id="61" creationId="{44CC7146-1618-73DB-0CBB-84C61253777F}"/>
          </ac:spMkLst>
        </pc:spChg>
        <pc:spChg chg="mod">
          <ac:chgData name="Javier Vera Sánchez" userId="ee3c860a-6abe-4f80-bf6f-ab4b9076bb62" providerId="ADAL" clId="{695C9DB2-5B97-4475-B21A-D2FCFEC97670}" dt="2025-03-18T17:16:12.428" v="2789"/>
          <ac:spMkLst>
            <pc:docMk/>
            <pc:sldMk cId="1014322431" sldId="256"/>
            <ac:spMk id="62" creationId="{70FC1854-415B-C6AD-ED33-6ACBCE0B3246}"/>
          </ac:spMkLst>
        </pc:spChg>
        <pc:spChg chg="mod">
          <ac:chgData name="Javier Vera Sánchez" userId="ee3c860a-6abe-4f80-bf6f-ab4b9076bb62" providerId="ADAL" clId="{695C9DB2-5B97-4475-B21A-D2FCFEC97670}" dt="2025-03-18T17:16:12.428" v="2789"/>
          <ac:spMkLst>
            <pc:docMk/>
            <pc:sldMk cId="1014322431" sldId="256"/>
            <ac:spMk id="63" creationId="{2DDD59EC-1ED6-ABA6-A1B0-4F487D3B3327}"/>
          </ac:spMkLst>
        </pc:spChg>
        <pc:spChg chg="add mod">
          <ac:chgData name="Javier Vera Sánchez" userId="ee3c860a-6abe-4f80-bf6f-ab4b9076bb62" providerId="ADAL" clId="{695C9DB2-5B97-4475-B21A-D2FCFEC97670}" dt="2025-03-20T16:13:46.370" v="5376" actId="1038"/>
          <ac:spMkLst>
            <pc:docMk/>
            <pc:sldMk cId="1014322431" sldId="256"/>
            <ac:spMk id="67" creationId="{84D473E6-7ABB-78D2-949E-A93DC30EA8AE}"/>
          </ac:spMkLst>
        </pc:spChg>
        <pc:spChg chg="add mod">
          <ac:chgData name="Javier Vera Sánchez" userId="ee3c860a-6abe-4f80-bf6f-ab4b9076bb62" providerId="ADAL" clId="{695C9DB2-5B97-4475-B21A-D2FCFEC97670}" dt="2025-03-20T16:13:46.370" v="5376" actId="1038"/>
          <ac:spMkLst>
            <pc:docMk/>
            <pc:sldMk cId="1014322431" sldId="256"/>
            <ac:spMk id="68" creationId="{A48315A4-74B7-240B-6D72-B98B96368522}"/>
          </ac:spMkLst>
        </pc:spChg>
        <pc:spChg chg="add mod">
          <ac:chgData name="Javier Vera Sánchez" userId="ee3c860a-6abe-4f80-bf6f-ab4b9076bb62" providerId="ADAL" clId="{695C9DB2-5B97-4475-B21A-D2FCFEC97670}" dt="2025-03-20T16:12:51.398" v="5318" actId="1076"/>
          <ac:spMkLst>
            <pc:docMk/>
            <pc:sldMk cId="1014322431" sldId="256"/>
            <ac:spMk id="73" creationId="{13A39A51-1333-17B1-B1C6-DD06C846F0AB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74" creationId="{6CCB1DEA-E8BC-8EF5-B510-EAF771AC9BF6}"/>
          </ac:spMkLst>
        </pc:spChg>
        <pc:spChg chg="mod">
          <ac:chgData name="Javier Vera Sánchez" userId="ee3c860a-6abe-4f80-bf6f-ab4b9076bb62" providerId="ADAL" clId="{695C9DB2-5B97-4475-B21A-D2FCFEC97670}" dt="2025-03-20T16:14:51.022" v="5386" actId="1076"/>
          <ac:spMkLst>
            <pc:docMk/>
            <pc:sldMk cId="1014322431" sldId="256"/>
            <ac:spMk id="81" creationId="{B70E4F68-C0D7-4A7E-BDB3-752E2AA4629E}"/>
          </ac:spMkLst>
        </pc:spChg>
        <pc:spChg chg="mod">
          <ac:chgData name="Javier Vera Sánchez" userId="ee3c860a-6abe-4f80-bf6f-ab4b9076bb62" providerId="ADAL" clId="{695C9DB2-5B97-4475-B21A-D2FCFEC97670}" dt="2025-03-20T16:15:50.130" v="5395" actId="1076"/>
          <ac:spMkLst>
            <pc:docMk/>
            <pc:sldMk cId="1014322431" sldId="256"/>
            <ac:spMk id="87" creationId="{30E084CE-32FA-4D12-BDDD-793190B9D5D7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88" creationId="{E585B191-1BA4-3E0B-F4DE-3C658851E16D}"/>
          </ac:spMkLst>
        </pc:spChg>
        <pc:spChg chg="mod">
          <ac:chgData name="Javier Vera Sánchez" userId="ee3c860a-6abe-4f80-bf6f-ab4b9076bb62" providerId="ADAL" clId="{695C9DB2-5B97-4475-B21A-D2FCFEC97670}" dt="2025-03-20T16:15:50.130" v="5395" actId="1076"/>
          <ac:spMkLst>
            <pc:docMk/>
            <pc:sldMk cId="1014322431" sldId="256"/>
            <ac:spMk id="91" creationId="{6725D246-D37B-4F59-AD27-4A4CFB3A60C1}"/>
          </ac:spMkLst>
        </pc:spChg>
        <pc:spChg chg="mod">
          <ac:chgData name="Javier Vera Sánchez" userId="ee3c860a-6abe-4f80-bf6f-ab4b9076bb62" providerId="ADAL" clId="{695C9DB2-5B97-4475-B21A-D2FCFEC97670}" dt="2025-03-20T16:15:50.130" v="5395" actId="1076"/>
          <ac:spMkLst>
            <pc:docMk/>
            <pc:sldMk cId="1014322431" sldId="256"/>
            <ac:spMk id="92" creationId="{AEF063BB-3D7B-40CA-B20F-98278E5E3B6B}"/>
          </ac:spMkLst>
        </pc:spChg>
        <pc:spChg chg="mod">
          <ac:chgData name="Javier Vera Sánchez" userId="ee3c860a-6abe-4f80-bf6f-ab4b9076bb62" providerId="ADAL" clId="{695C9DB2-5B97-4475-B21A-D2FCFEC97670}" dt="2025-03-20T16:15:50.130" v="5395" actId="1076"/>
          <ac:spMkLst>
            <pc:docMk/>
            <pc:sldMk cId="1014322431" sldId="256"/>
            <ac:spMk id="96" creationId="{750C7CFA-932E-4ECA-A00D-086B5EEC8229}"/>
          </ac:spMkLst>
        </pc:spChg>
        <pc:spChg chg="add mod">
          <ac:chgData name="Javier Vera Sánchez" userId="ee3c860a-6abe-4f80-bf6f-ab4b9076bb62" providerId="ADAL" clId="{695C9DB2-5B97-4475-B21A-D2FCFEC97670}" dt="2025-03-20T15:15:23.065" v="4850" actId="1036"/>
          <ac:spMkLst>
            <pc:docMk/>
            <pc:sldMk cId="1014322431" sldId="256"/>
            <ac:spMk id="99" creationId="{4E1D4C74-F9F4-9256-B6B0-D7C672D617BD}"/>
          </ac:spMkLst>
        </pc:spChg>
        <pc:spChg chg="mod">
          <ac:chgData name="Javier Vera Sánchez" userId="ee3c860a-6abe-4f80-bf6f-ab4b9076bb62" providerId="ADAL" clId="{695C9DB2-5B97-4475-B21A-D2FCFEC97670}" dt="2025-03-20T16:15:17.977" v="5392" actId="1035"/>
          <ac:spMkLst>
            <pc:docMk/>
            <pc:sldMk cId="1014322431" sldId="256"/>
            <ac:spMk id="106" creationId="{F5FE0FE7-F739-4D05-B3B6-255B128851B2}"/>
          </ac:spMkLst>
        </pc:spChg>
        <pc:spChg chg="mod">
          <ac:chgData name="Javier Vera Sánchez" userId="ee3c860a-6abe-4f80-bf6f-ab4b9076bb62" providerId="ADAL" clId="{695C9DB2-5B97-4475-B21A-D2FCFEC97670}" dt="2025-03-20T15:15:23.065" v="4850" actId="1036"/>
          <ac:spMkLst>
            <pc:docMk/>
            <pc:sldMk cId="1014322431" sldId="256"/>
            <ac:spMk id="110" creationId="{3B213441-4D48-4056-9AB7-AECAD05D07AE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11" creationId="{EDF6DE9A-AE05-9D92-AF28-C609FE2556AB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13" creationId="{068BF2F9-B34B-3C4B-C5FC-6E8C7A631612}"/>
          </ac:spMkLst>
        </pc:spChg>
        <pc:spChg chg="mod">
          <ac:chgData name="Javier Vera Sánchez" userId="ee3c860a-6abe-4f80-bf6f-ab4b9076bb62" providerId="ADAL" clId="{695C9DB2-5B97-4475-B21A-D2FCFEC97670}" dt="2025-03-20T15:15:23.065" v="4850" actId="1036"/>
          <ac:spMkLst>
            <pc:docMk/>
            <pc:sldMk cId="1014322431" sldId="256"/>
            <ac:spMk id="115" creationId="{62022E00-4CB8-433A-BDD6-3F8740F13725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17" creationId="{4146B6F5-9640-CAF8-386D-A5BBA1A4AA4A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18" creationId="{3D1B780C-B623-120C-E70F-3B5757E3B5CF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20" creationId="{764C6AE8-B2F6-0E0E-251C-40C57302FEBA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21" creationId="{FC017A0F-8D4D-EB0C-1228-0752837D409F}"/>
          </ac:spMkLst>
        </pc:spChg>
        <pc:spChg chg="mod">
          <ac:chgData name="Javier Vera Sánchez" userId="ee3c860a-6abe-4f80-bf6f-ab4b9076bb62" providerId="ADAL" clId="{695C9DB2-5B97-4475-B21A-D2FCFEC97670}" dt="2025-03-20T15:50:19.927" v="4961" actId="1037"/>
          <ac:spMkLst>
            <pc:docMk/>
            <pc:sldMk cId="1014322431" sldId="256"/>
            <ac:spMk id="124" creationId="{C899034F-54A4-4121-99D8-5A144EA1E378}"/>
          </ac:spMkLst>
        </pc:spChg>
        <pc:spChg chg="mod">
          <ac:chgData name="Javier Vera Sánchez" userId="ee3c860a-6abe-4f80-bf6f-ab4b9076bb62" providerId="ADAL" clId="{695C9DB2-5B97-4475-B21A-D2FCFEC97670}" dt="2025-03-12T15:25:22.050" v="697" actId="20577"/>
          <ac:spMkLst>
            <pc:docMk/>
            <pc:sldMk cId="1014322431" sldId="256"/>
            <ac:spMk id="125" creationId="{99059D84-8679-482C-B80A-2EE9CB1A2438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27" creationId="{F8A2FCAD-48CD-E758-77AF-D832B2006844}"/>
          </ac:spMkLst>
        </pc:spChg>
        <pc:spChg chg="mod">
          <ac:chgData name="Javier Vera Sánchez" userId="ee3c860a-6abe-4f80-bf6f-ab4b9076bb62" providerId="ADAL" clId="{695C9DB2-5B97-4475-B21A-D2FCFEC97670}" dt="2025-03-18T17:30:38.313" v="2808"/>
          <ac:spMkLst>
            <pc:docMk/>
            <pc:sldMk cId="1014322431" sldId="256"/>
            <ac:spMk id="128" creationId="{B1BC79BF-051D-1404-C78B-1B60CBCA4D56}"/>
          </ac:spMkLst>
        </pc:spChg>
        <pc:spChg chg="add mod">
          <ac:chgData name="Javier Vera Sánchez" userId="ee3c860a-6abe-4f80-bf6f-ab4b9076bb62" providerId="ADAL" clId="{695C9DB2-5B97-4475-B21A-D2FCFEC97670}" dt="2025-03-20T15:57:30.362" v="5224" actId="1076"/>
          <ac:spMkLst>
            <pc:docMk/>
            <pc:sldMk cId="1014322431" sldId="256"/>
            <ac:spMk id="129" creationId="{272EA96E-F3E6-4678-FC81-E4D0F0022E85}"/>
          </ac:spMkLst>
        </pc:spChg>
        <pc:spChg chg="del">
          <ac:chgData name="Javier Vera Sánchez" userId="ee3c860a-6abe-4f80-bf6f-ab4b9076bb62" providerId="ADAL" clId="{695C9DB2-5B97-4475-B21A-D2FCFEC97670}" dt="2025-03-19T17:21:38.240" v="2997" actId="478"/>
          <ac:spMkLst>
            <pc:docMk/>
            <pc:sldMk cId="1014322431" sldId="256"/>
            <ac:spMk id="133" creationId="{35F48661-5D17-49D3-B4E3-5BB2B2EA5C88}"/>
          </ac:spMkLst>
        </pc:spChg>
        <pc:spChg chg="del">
          <ac:chgData name="Javier Vera Sánchez" userId="ee3c860a-6abe-4f80-bf6f-ab4b9076bb62" providerId="ADAL" clId="{695C9DB2-5B97-4475-B21A-D2FCFEC97670}" dt="2025-03-19T17:21:38.240" v="2997" actId="478"/>
          <ac:spMkLst>
            <pc:docMk/>
            <pc:sldMk cId="1014322431" sldId="256"/>
            <ac:spMk id="134" creationId="{176B78EA-9ED8-4770-8ECD-917D9405383B}"/>
          </ac:spMkLst>
        </pc:spChg>
        <pc:spChg chg="del">
          <ac:chgData name="Javier Vera Sánchez" userId="ee3c860a-6abe-4f80-bf6f-ab4b9076bb62" providerId="ADAL" clId="{695C9DB2-5B97-4475-B21A-D2FCFEC97670}" dt="2025-03-19T16:55:03.523" v="2957" actId="478"/>
          <ac:spMkLst>
            <pc:docMk/>
            <pc:sldMk cId="1014322431" sldId="256"/>
            <ac:spMk id="142" creationId="{4DAC6B4D-291C-4859-B03D-9F5C5DDC566D}"/>
          </ac:spMkLst>
        </pc:spChg>
        <pc:spChg chg="del">
          <ac:chgData name="Javier Vera Sánchez" userId="ee3c860a-6abe-4f80-bf6f-ab4b9076bb62" providerId="ADAL" clId="{695C9DB2-5B97-4475-B21A-D2FCFEC97670}" dt="2025-03-19T17:21:38.240" v="2997" actId="478"/>
          <ac:spMkLst>
            <pc:docMk/>
            <pc:sldMk cId="1014322431" sldId="256"/>
            <ac:spMk id="144" creationId="{4A764D6C-FBAC-45E7-836D-731953A2B513}"/>
          </ac:spMkLst>
        </pc:spChg>
        <pc:spChg chg="mod">
          <ac:chgData name="Javier Vera Sánchez" userId="ee3c860a-6abe-4f80-bf6f-ab4b9076bb62" providerId="ADAL" clId="{695C9DB2-5B97-4475-B21A-D2FCFEC97670}" dt="2025-03-20T15:15:23.065" v="4850" actId="1036"/>
          <ac:spMkLst>
            <pc:docMk/>
            <pc:sldMk cId="1014322431" sldId="256"/>
            <ac:spMk id="148" creationId="{1A5B02FB-72EE-407D-88BA-4C72EAD48DEB}"/>
          </ac:spMkLst>
        </pc:spChg>
        <pc:spChg chg="del">
          <ac:chgData name="Javier Vera Sánchez" userId="ee3c860a-6abe-4f80-bf6f-ab4b9076bb62" providerId="ADAL" clId="{695C9DB2-5B97-4475-B21A-D2FCFEC97670}" dt="2025-03-19T16:55:01.679" v="2956" actId="478"/>
          <ac:spMkLst>
            <pc:docMk/>
            <pc:sldMk cId="1014322431" sldId="256"/>
            <ac:spMk id="149" creationId="{2C913B78-ED9D-4AEE-A9CA-42A86A1C29D7}"/>
          </ac:spMkLst>
        </pc:spChg>
        <pc:spChg chg="del">
          <ac:chgData name="Javier Vera Sánchez" userId="ee3c860a-6abe-4f80-bf6f-ab4b9076bb62" providerId="ADAL" clId="{695C9DB2-5B97-4475-B21A-D2FCFEC97670}" dt="2025-03-19T17:21:30.536" v="2996" actId="478"/>
          <ac:spMkLst>
            <pc:docMk/>
            <pc:sldMk cId="1014322431" sldId="256"/>
            <ac:spMk id="150" creationId="{95F6D8F8-18B9-4BC9-871C-A2AC8C691AE2}"/>
          </ac:spMkLst>
        </pc:spChg>
        <pc:spChg chg="mod">
          <ac:chgData name="Javier Vera Sánchez" userId="ee3c860a-6abe-4f80-bf6f-ab4b9076bb62" providerId="ADAL" clId="{695C9DB2-5B97-4475-B21A-D2FCFEC97670}" dt="2025-03-12T11:33:22.021" v="33"/>
          <ac:spMkLst>
            <pc:docMk/>
            <pc:sldMk cId="1014322431" sldId="256"/>
            <ac:spMk id="152" creationId="{00000000-0000-0000-0000-000000000000}"/>
          </ac:spMkLst>
        </pc:spChg>
        <pc:spChg chg="add mod">
          <ac:chgData name="Javier Vera Sánchez" userId="ee3c860a-6abe-4f80-bf6f-ab4b9076bb62" providerId="ADAL" clId="{695C9DB2-5B97-4475-B21A-D2FCFEC97670}" dt="2025-03-20T15:57:16.329" v="5187" actId="1035"/>
          <ac:spMkLst>
            <pc:docMk/>
            <pc:sldMk cId="1014322431" sldId="256"/>
            <ac:spMk id="154" creationId="{E8B606E4-0ECF-53B5-4822-71B4180C0AD9}"/>
          </ac:spMkLst>
        </pc:spChg>
        <pc:spChg chg="mod">
          <ac:chgData name="Javier Vera Sánchez" userId="ee3c860a-6abe-4f80-bf6f-ab4b9076bb62" providerId="ADAL" clId="{695C9DB2-5B97-4475-B21A-D2FCFEC97670}" dt="2025-03-12T11:35:15.844" v="171" actId="20577"/>
          <ac:spMkLst>
            <pc:docMk/>
            <pc:sldMk cId="1014322431" sldId="256"/>
            <ac:spMk id="155" creationId="{00000000-0000-0000-0000-000000000000}"/>
          </ac:spMkLst>
        </pc:spChg>
        <pc:spChg chg="mod">
          <ac:chgData name="Javier Vera Sánchez" userId="ee3c860a-6abe-4f80-bf6f-ab4b9076bb62" providerId="ADAL" clId="{695C9DB2-5B97-4475-B21A-D2FCFEC97670}" dt="2025-03-12T14:44:06.492" v="266" actId="113"/>
          <ac:spMkLst>
            <pc:docMk/>
            <pc:sldMk cId="1014322431" sldId="256"/>
            <ac:spMk id="158" creationId="{00000000-0000-0000-0000-000000000000}"/>
          </ac:spMkLst>
        </pc:spChg>
        <pc:spChg chg="mod">
          <ac:chgData name="Javier Vera Sánchez" userId="ee3c860a-6abe-4f80-bf6f-ab4b9076bb62" providerId="ADAL" clId="{695C9DB2-5B97-4475-B21A-D2FCFEC97670}" dt="2025-03-20T16:15:37.606" v="5394" actId="1076"/>
          <ac:spMkLst>
            <pc:docMk/>
            <pc:sldMk cId="1014322431" sldId="256"/>
            <ac:spMk id="160" creationId="{00000000-0000-0000-0000-000000000000}"/>
          </ac:spMkLst>
        </pc:spChg>
        <pc:spChg chg="add mod">
          <ac:chgData name="Javier Vera Sánchez" userId="ee3c860a-6abe-4f80-bf6f-ab4b9076bb62" providerId="ADAL" clId="{695C9DB2-5B97-4475-B21A-D2FCFEC97670}" dt="2025-03-14T09:58:51.533" v="2410" actId="1035"/>
          <ac:spMkLst>
            <pc:docMk/>
            <pc:sldMk cId="1014322431" sldId="256"/>
            <ac:spMk id="174" creationId="{094779BB-66FE-C016-0685-81C28B54EB92}"/>
          </ac:spMkLst>
        </pc:spChg>
        <pc:spChg chg="add mod">
          <ac:chgData name="Javier Vera Sánchez" userId="ee3c860a-6abe-4f80-bf6f-ab4b9076bb62" providerId="ADAL" clId="{695C9DB2-5B97-4475-B21A-D2FCFEC97670}" dt="2025-03-20T15:15:23.065" v="4850" actId="1036"/>
          <ac:spMkLst>
            <pc:docMk/>
            <pc:sldMk cId="1014322431" sldId="256"/>
            <ac:spMk id="175" creationId="{162E4152-4E4D-494B-55F3-60F3EFC86D4B}"/>
          </ac:spMkLst>
        </pc:spChg>
        <pc:spChg chg="add mod">
          <ac:chgData name="Javier Vera Sánchez" userId="ee3c860a-6abe-4f80-bf6f-ab4b9076bb62" providerId="ADAL" clId="{695C9DB2-5B97-4475-B21A-D2FCFEC97670}" dt="2025-03-14T09:58:51.533" v="2410" actId="1035"/>
          <ac:spMkLst>
            <pc:docMk/>
            <pc:sldMk cId="1014322431" sldId="256"/>
            <ac:spMk id="176" creationId="{693C4C1B-B9EF-4697-7FBE-122391FACA52}"/>
          </ac:spMkLst>
        </pc:spChg>
        <pc:spChg chg="add mod">
          <ac:chgData name="Javier Vera Sánchez" userId="ee3c860a-6abe-4f80-bf6f-ab4b9076bb62" providerId="ADAL" clId="{695C9DB2-5B97-4475-B21A-D2FCFEC97670}" dt="2025-03-20T15:57:16.329" v="5187" actId="1035"/>
          <ac:spMkLst>
            <pc:docMk/>
            <pc:sldMk cId="1014322431" sldId="256"/>
            <ac:spMk id="177" creationId="{C6CD9DAF-4D71-5844-21E8-429C8FC64333}"/>
          </ac:spMkLst>
        </pc:spChg>
        <pc:spChg chg="add mod">
          <ac:chgData name="Javier Vera Sánchez" userId="ee3c860a-6abe-4f80-bf6f-ab4b9076bb62" providerId="ADAL" clId="{695C9DB2-5B97-4475-B21A-D2FCFEC97670}" dt="2025-03-20T16:02:45.357" v="5315" actId="1076"/>
          <ac:spMkLst>
            <pc:docMk/>
            <pc:sldMk cId="1014322431" sldId="256"/>
            <ac:spMk id="179" creationId="{547797DE-FBEA-E781-AAF7-93F443407122}"/>
          </ac:spMkLst>
        </pc:spChg>
        <pc:spChg chg="add mod">
          <ac:chgData name="Javier Vera Sánchez" userId="ee3c860a-6abe-4f80-bf6f-ab4b9076bb62" providerId="ADAL" clId="{695C9DB2-5B97-4475-B21A-D2FCFEC97670}" dt="2025-03-20T15:15:23.065" v="4850" actId="1036"/>
          <ac:spMkLst>
            <pc:docMk/>
            <pc:sldMk cId="1014322431" sldId="256"/>
            <ac:spMk id="180" creationId="{23501170-9CD4-FA0E-8A92-EEC9828665E5}"/>
          </ac:spMkLst>
        </pc:spChg>
        <pc:spChg chg="del">
          <ac:chgData name="Javier Vera Sánchez" userId="ee3c860a-6abe-4f80-bf6f-ab4b9076bb62" providerId="ADAL" clId="{695C9DB2-5B97-4475-B21A-D2FCFEC97670}" dt="2025-03-19T17:21:38.240" v="2997" actId="478"/>
          <ac:spMkLst>
            <pc:docMk/>
            <pc:sldMk cId="1014322431" sldId="256"/>
            <ac:spMk id="181" creationId="{4566DB88-3357-47CC-90E2-CBD2EB42ABD5}"/>
          </ac:spMkLst>
        </pc:spChg>
        <pc:spChg chg="del">
          <ac:chgData name="Javier Vera Sánchez" userId="ee3c860a-6abe-4f80-bf6f-ab4b9076bb62" providerId="ADAL" clId="{695C9DB2-5B97-4475-B21A-D2FCFEC97670}" dt="2025-03-19T17:21:38.240" v="2997" actId="478"/>
          <ac:spMkLst>
            <pc:docMk/>
            <pc:sldMk cId="1014322431" sldId="256"/>
            <ac:spMk id="182" creationId="{D1634A94-244E-4C29-953D-D5D9AA2A9DA4}"/>
          </ac:spMkLst>
        </pc:spChg>
        <pc:spChg chg="add mod">
          <ac:chgData name="Javier Vera Sánchez" userId="ee3c860a-6abe-4f80-bf6f-ab4b9076bb62" providerId="ADAL" clId="{695C9DB2-5B97-4475-B21A-D2FCFEC97670}" dt="2025-03-14T10:00:03.449" v="2460" actId="1076"/>
          <ac:spMkLst>
            <pc:docMk/>
            <pc:sldMk cId="1014322431" sldId="256"/>
            <ac:spMk id="183" creationId="{2B79541A-64A2-5C8D-6AD9-C857EDE9E2F6}"/>
          </ac:spMkLst>
        </pc:spChg>
        <pc:spChg chg="add mod">
          <ac:chgData name="Javier Vera Sánchez" userId="ee3c860a-6abe-4f80-bf6f-ab4b9076bb62" providerId="ADAL" clId="{695C9DB2-5B97-4475-B21A-D2FCFEC97670}" dt="2025-03-14T10:01:27.562" v="2514" actId="20577"/>
          <ac:spMkLst>
            <pc:docMk/>
            <pc:sldMk cId="1014322431" sldId="256"/>
            <ac:spMk id="184" creationId="{131796EF-0113-430F-70E8-814CE25E363F}"/>
          </ac:spMkLst>
        </pc:spChg>
        <pc:spChg chg="add del mod">
          <ac:chgData name="Javier Vera Sánchez" userId="ee3c860a-6abe-4f80-bf6f-ab4b9076bb62" providerId="ADAL" clId="{695C9DB2-5B97-4475-B21A-D2FCFEC97670}" dt="2025-03-20T08:33:08.930" v="3730" actId="478"/>
          <ac:spMkLst>
            <pc:docMk/>
            <pc:sldMk cId="1014322431" sldId="256"/>
            <ac:spMk id="185" creationId="{70C9F50F-702F-5323-360B-EFB0B7A8C369}"/>
          </ac:spMkLst>
        </pc:spChg>
        <pc:spChg chg="add del mod">
          <ac:chgData name="Javier Vera Sánchez" userId="ee3c860a-6abe-4f80-bf6f-ab4b9076bb62" providerId="ADAL" clId="{695C9DB2-5B97-4475-B21A-D2FCFEC97670}" dt="2025-03-20T08:33:07.455" v="3729" actId="478"/>
          <ac:spMkLst>
            <pc:docMk/>
            <pc:sldMk cId="1014322431" sldId="256"/>
            <ac:spMk id="186" creationId="{1A1D5C6F-A49B-7E69-AD23-496674EF730A}"/>
          </ac:spMkLst>
        </pc:spChg>
        <pc:spChg chg="mod">
          <ac:chgData name="Javier Vera Sánchez" userId="ee3c860a-6abe-4f80-bf6f-ab4b9076bb62" providerId="ADAL" clId="{695C9DB2-5B97-4475-B21A-D2FCFEC97670}" dt="2025-03-20T15:14:40.096" v="4845" actId="1076"/>
          <ac:spMkLst>
            <pc:docMk/>
            <pc:sldMk cId="1014322431" sldId="256"/>
            <ac:spMk id="187" creationId="{D3A4B1D8-7ABE-4DDF-AF10-B4ECC8E51323}"/>
          </ac:spMkLst>
        </pc:spChg>
        <pc:spChg chg="del mod">
          <ac:chgData name="Javier Vera Sánchez" userId="ee3c860a-6abe-4f80-bf6f-ab4b9076bb62" providerId="ADAL" clId="{695C9DB2-5B97-4475-B21A-D2FCFEC97670}" dt="2025-03-20T16:12:28.755" v="5317" actId="478"/>
          <ac:spMkLst>
            <pc:docMk/>
            <pc:sldMk cId="1014322431" sldId="256"/>
            <ac:spMk id="188" creationId="{86C466FC-870D-4B00-BE8C-A00A0C928A9D}"/>
          </ac:spMkLst>
        </pc:spChg>
        <pc:spChg chg="mod">
          <ac:chgData name="Javier Vera Sánchez" userId="ee3c860a-6abe-4f80-bf6f-ab4b9076bb62" providerId="ADAL" clId="{695C9DB2-5B97-4475-B21A-D2FCFEC97670}" dt="2025-03-20T15:14:40.096" v="4845" actId="1076"/>
          <ac:spMkLst>
            <pc:docMk/>
            <pc:sldMk cId="1014322431" sldId="256"/>
            <ac:spMk id="189" creationId="{F1D7A4B8-B87E-4950-A7FB-92335F3ACD4A}"/>
          </ac:spMkLst>
        </pc:spChg>
        <pc:spChg chg="add del mod">
          <ac:chgData name="Javier Vera Sánchez" userId="ee3c860a-6abe-4f80-bf6f-ab4b9076bb62" providerId="ADAL" clId="{695C9DB2-5B97-4475-B21A-D2FCFEC97670}" dt="2025-03-20T08:58:17.794" v="4132" actId="478"/>
          <ac:spMkLst>
            <pc:docMk/>
            <pc:sldMk cId="1014322431" sldId="256"/>
            <ac:spMk id="190" creationId="{0A06C779-922D-2423-4167-896E011ED146}"/>
          </ac:spMkLst>
        </pc:spChg>
        <pc:spChg chg="add mod">
          <ac:chgData name="Javier Vera Sánchez" userId="ee3c860a-6abe-4f80-bf6f-ab4b9076bb62" providerId="ADAL" clId="{695C9DB2-5B97-4475-B21A-D2FCFEC97670}" dt="2025-03-20T15:57:16.329" v="5187" actId="1035"/>
          <ac:spMkLst>
            <pc:docMk/>
            <pc:sldMk cId="1014322431" sldId="256"/>
            <ac:spMk id="191" creationId="{04CC41DB-9E16-ABFD-47B1-9068A8909B94}"/>
          </ac:spMkLst>
        </pc:spChg>
        <pc:spChg chg="mod">
          <ac:chgData name="Javier Vera Sánchez" userId="ee3c860a-6abe-4f80-bf6f-ab4b9076bb62" providerId="ADAL" clId="{695C9DB2-5B97-4475-B21A-D2FCFEC97670}" dt="2025-03-20T16:13:46.370" v="5376" actId="1038"/>
          <ac:spMkLst>
            <pc:docMk/>
            <pc:sldMk cId="1014322431" sldId="256"/>
            <ac:spMk id="212" creationId="{D64FD08C-7EF4-46FE-8EEF-C85345C41E83}"/>
          </ac:spMkLst>
        </pc:spChg>
        <pc:spChg chg="mod">
          <ac:chgData name="Javier Vera Sánchez" userId="ee3c860a-6abe-4f80-bf6f-ab4b9076bb62" providerId="ADAL" clId="{695C9DB2-5B97-4475-B21A-D2FCFEC97670}" dt="2025-03-12T14:47:23.444" v="267"/>
          <ac:spMkLst>
            <pc:docMk/>
            <pc:sldMk cId="1014322431" sldId="256"/>
            <ac:spMk id="272" creationId="{00000000-0000-0000-0000-000000000000}"/>
          </ac:spMkLst>
        </pc:spChg>
        <pc:spChg chg="add mod">
          <ac:chgData name="Javier Vera Sánchez" userId="ee3c860a-6abe-4f80-bf6f-ab4b9076bb62" providerId="ADAL" clId="{695C9DB2-5B97-4475-B21A-D2FCFEC97670}" dt="2025-03-20T16:12:51.398" v="5318" actId="1076"/>
          <ac:spMkLst>
            <pc:docMk/>
            <pc:sldMk cId="1014322431" sldId="256"/>
            <ac:spMk id="1031" creationId="{7D4B55A5-9EBC-EE17-A397-85E03C29944F}"/>
          </ac:spMkLst>
        </pc:spChg>
        <pc:spChg chg="add mod">
          <ac:chgData name="Javier Vera Sánchez" userId="ee3c860a-6abe-4f80-bf6f-ab4b9076bb62" providerId="ADAL" clId="{695C9DB2-5B97-4475-B21A-D2FCFEC97670}" dt="2025-03-20T15:57:16.329" v="5187" actId="1035"/>
          <ac:spMkLst>
            <pc:docMk/>
            <pc:sldMk cId="1014322431" sldId="256"/>
            <ac:spMk id="1034" creationId="{9D43F52B-C1D8-FD82-88D4-237AF0C85F98}"/>
          </ac:spMkLst>
        </pc:spChg>
        <pc:spChg chg="add mod">
          <ac:chgData name="Javier Vera Sánchez" userId="ee3c860a-6abe-4f80-bf6f-ab4b9076bb62" providerId="ADAL" clId="{695C9DB2-5B97-4475-B21A-D2FCFEC97670}" dt="2025-03-20T15:57:16.329" v="5187" actId="1035"/>
          <ac:spMkLst>
            <pc:docMk/>
            <pc:sldMk cId="1014322431" sldId="256"/>
            <ac:spMk id="1035" creationId="{24B7F64D-71AC-43F9-AF6F-9BC4733415AE}"/>
          </ac:spMkLst>
        </pc:spChg>
        <pc:spChg chg="add del mod">
          <ac:chgData name="Javier Vera Sánchez" userId="ee3c860a-6abe-4f80-bf6f-ab4b9076bb62" providerId="ADAL" clId="{695C9DB2-5B97-4475-B21A-D2FCFEC97670}" dt="2025-03-20T08:33:03.844" v="3728" actId="478"/>
          <ac:spMkLst>
            <pc:docMk/>
            <pc:sldMk cId="1014322431" sldId="256"/>
            <ac:spMk id="1036" creationId="{86B2377A-0377-7E9E-DA1B-7ABCD768319E}"/>
          </ac:spMkLst>
        </pc:spChg>
        <pc:spChg chg="add mod">
          <ac:chgData name="Javier Vera Sánchez" userId="ee3c860a-6abe-4f80-bf6f-ab4b9076bb62" providerId="ADAL" clId="{695C9DB2-5B97-4475-B21A-D2FCFEC97670}" dt="2025-03-20T15:56:28.612" v="5114" actId="1076"/>
          <ac:spMkLst>
            <pc:docMk/>
            <pc:sldMk cId="1014322431" sldId="256"/>
            <ac:spMk id="1037" creationId="{C718E2E0-8D5B-DA83-54CF-3A97B4B44DE5}"/>
          </ac:spMkLst>
        </pc:spChg>
        <pc:spChg chg="add mod">
          <ac:chgData name="Javier Vera Sánchez" userId="ee3c860a-6abe-4f80-bf6f-ab4b9076bb62" providerId="ADAL" clId="{695C9DB2-5B97-4475-B21A-D2FCFEC97670}" dt="2025-03-20T15:56:28.612" v="5114" actId="1076"/>
          <ac:spMkLst>
            <pc:docMk/>
            <pc:sldMk cId="1014322431" sldId="256"/>
            <ac:spMk id="1038" creationId="{5CC75D33-FB89-FEF4-02EF-139B12E63DAC}"/>
          </ac:spMkLst>
        </pc:spChg>
        <pc:spChg chg="add mod">
          <ac:chgData name="Javier Vera Sánchez" userId="ee3c860a-6abe-4f80-bf6f-ab4b9076bb62" providerId="ADAL" clId="{695C9DB2-5B97-4475-B21A-D2FCFEC97670}" dt="2025-03-20T15:58:19.068" v="5261" actId="1035"/>
          <ac:spMkLst>
            <pc:docMk/>
            <pc:sldMk cId="1014322431" sldId="256"/>
            <ac:spMk id="1039" creationId="{3284695E-E605-EAEA-A81C-79C8D30E231F}"/>
          </ac:spMkLst>
        </pc:spChg>
        <pc:grpChg chg="add mod ord">
          <ac:chgData name="Javier Vera Sánchez" userId="ee3c860a-6abe-4f80-bf6f-ab4b9076bb62" providerId="ADAL" clId="{695C9DB2-5B97-4475-B21A-D2FCFEC97670}" dt="2025-03-20T16:14:42.819" v="5385" actId="1076"/>
          <ac:grpSpMkLst>
            <pc:docMk/>
            <pc:sldMk cId="1014322431" sldId="256"/>
            <ac:grpSpMk id="2" creationId="{BF3DC56B-4898-C41C-CFFB-B0D8F3A8D9B3}"/>
          </ac:grpSpMkLst>
        </pc:grpChg>
        <pc:grpChg chg="add mod ord">
          <ac:chgData name="Javier Vera Sánchez" userId="ee3c860a-6abe-4f80-bf6f-ab4b9076bb62" providerId="ADAL" clId="{695C9DB2-5B97-4475-B21A-D2FCFEC97670}" dt="2025-03-20T15:54:41.010" v="5033" actId="1076"/>
          <ac:grpSpMkLst>
            <pc:docMk/>
            <pc:sldMk cId="1014322431" sldId="256"/>
            <ac:grpSpMk id="55" creationId="{B1E911F0-F6FA-85BD-9848-93AB60AC5225}"/>
          </ac:grpSpMkLst>
        </pc:grpChg>
        <pc:grpChg chg="mod">
          <ac:chgData name="Javier Vera Sánchez" userId="ee3c860a-6abe-4f80-bf6f-ab4b9076bb62" providerId="ADAL" clId="{695C9DB2-5B97-4475-B21A-D2FCFEC97670}" dt="2025-03-20T15:58:07.012" v="5257" actId="1037"/>
          <ac:grpSpMkLst>
            <pc:docMk/>
            <pc:sldMk cId="1014322431" sldId="256"/>
            <ac:grpSpMk id="69" creationId="{B28A8111-7102-2D9C-A7D6-D88C1C782715}"/>
          </ac:grpSpMkLst>
        </pc:grpChg>
        <pc:picChg chg="mod">
          <ac:chgData name="Javier Vera Sánchez" userId="ee3c860a-6abe-4f80-bf6f-ab4b9076bb62" providerId="ADAL" clId="{695C9DB2-5B97-4475-B21A-D2FCFEC97670}" dt="2025-03-18T16:32:21.587" v="2700" actId="1076"/>
          <ac:picMkLst>
            <pc:docMk/>
            <pc:sldMk cId="1014322431" sldId="256"/>
            <ac:picMk id="5" creationId="{D5001DE3-7861-0442-D3E7-A3EC9963F6B4}"/>
          </ac:picMkLst>
        </pc:picChg>
        <pc:picChg chg="mod">
          <ac:chgData name="Javier Vera Sánchez" userId="ee3c860a-6abe-4f80-bf6f-ab4b9076bb62" providerId="ADAL" clId="{695C9DB2-5B97-4475-B21A-D2FCFEC97670}" dt="2025-03-14T09:52:10.323" v="2207" actId="1076"/>
          <ac:picMkLst>
            <pc:docMk/>
            <pc:sldMk cId="1014322431" sldId="256"/>
            <ac:picMk id="6" creationId="{DF26DB96-F167-40ED-A049-688D0279C977}"/>
          </ac:picMkLst>
        </pc:picChg>
        <pc:picChg chg="del">
          <ac:chgData name="Javier Vera Sánchez" userId="ee3c860a-6abe-4f80-bf6f-ab4b9076bb62" providerId="ADAL" clId="{695C9DB2-5B97-4475-B21A-D2FCFEC97670}" dt="2025-03-20T14:32:39.974" v="4573" actId="478"/>
          <ac:picMkLst>
            <pc:docMk/>
            <pc:sldMk cId="1014322431" sldId="256"/>
            <ac:picMk id="8" creationId="{D54EBE29-E3D2-43B0-9076-76C4655A9620}"/>
          </ac:picMkLst>
        </pc:picChg>
        <pc:picChg chg="add mod">
          <ac:chgData name="Javier Vera Sánchez" userId="ee3c860a-6abe-4f80-bf6f-ab4b9076bb62" providerId="ADAL" clId="{695C9DB2-5B97-4475-B21A-D2FCFEC97670}" dt="2025-03-20T16:33:28.499" v="5447" actId="1076"/>
          <ac:picMkLst>
            <pc:docMk/>
            <pc:sldMk cId="1014322431" sldId="256"/>
            <ac:picMk id="12" creationId="{72E56B06-9DF1-C115-8A85-D43371317702}"/>
          </ac:picMkLst>
        </pc:picChg>
        <pc:picChg chg="add mod">
          <ac:chgData name="Javier Vera Sánchez" userId="ee3c860a-6abe-4f80-bf6f-ab4b9076bb62" providerId="ADAL" clId="{695C9DB2-5B97-4475-B21A-D2FCFEC97670}" dt="2025-03-20T16:33:46.384" v="5456" actId="1076"/>
          <ac:picMkLst>
            <pc:docMk/>
            <pc:sldMk cId="1014322431" sldId="256"/>
            <ac:picMk id="17" creationId="{5E3C0382-3263-623E-AEAA-CABAFA4FAE6E}"/>
          </ac:picMkLst>
        </pc:picChg>
        <pc:picChg chg="del">
          <ac:chgData name="Javier Vera Sánchez" userId="ee3c860a-6abe-4f80-bf6f-ab4b9076bb62" providerId="ADAL" clId="{695C9DB2-5B97-4475-B21A-D2FCFEC97670}" dt="2025-03-19T17:21:38.240" v="2997" actId="478"/>
          <ac:picMkLst>
            <pc:docMk/>
            <pc:sldMk cId="1014322431" sldId="256"/>
            <ac:picMk id="17" creationId="{F21CFF04-463D-4140-9491-4605BF1E3A58}"/>
          </ac:picMkLst>
        </pc:picChg>
        <pc:picChg chg="del">
          <ac:chgData name="Javier Vera Sánchez" userId="ee3c860a-6abe-4f80-bf6f-ab4b9076bb62" providerId="ADAL" clId="{695C9DB2-5B97-4475-B21A-D2FCFEC97670}" dt="2025-03-20T09:28:45.349" v="4480" actId="478"/>
          <ac:picMkLst>
            <pc:docMk/>
            <pc:sldMk cId="1014322431" sldId="256"/>
            <ac:picMk id="18" creationId="{D6AB600B-8A53-4B29-9C05-55B4AAF27729}"/>
          </ac:picMkLst>
        </pc:picChg>
        <pc:picChg chg="del">
          <ac:chgData name="Javier Vera Sánchez" userId="ee3c860a-6abe-4f80-bf6f-ab4b9076bb62" providerId="ADAL" clId="{695C9DB2-5B97-4475-B21A-D2FCFEC97670}" dt="2025-03-19T16:55:00.197" v="2955" actId="478"/>
          <ac:picMkLst>
            <pc:docMk/>
            <pc:sldMk cId="1014322431" sldId="256"/>
            <ac:picMk id="19" creationId="{D0DBD220-9357-4F6B-9073-B1B073551B27}"/>
          </ac:picMkLst>
        </pc:picChg>
        <pc:picChg chg="del">
          <ac:chgData name="Javier Vera Sánchez" userId="ee3c860a-6abe-4f80-bf6f-ab4b9076bb62" providerId="ADAL" clId="{695C9DB2-5B97-4475-B21A-D2FCFEC97670}" dt="2025-03-20T09:28:46.114" v="4481" actId="478"/>
          <ac:picMkLst>
            <pc:docMk/>
            <pc:sldMk cId="1014322431" sldId="256"/>
            <ac:picMk id="20" creationId="{1A2A648D-F7AA-4580-9877-D8CF935D92D2}"/>
          </ac:picMkLst>
        </pc:picChg>
        <pc:picChg chg="del">
          <ac:chgData name="Javier Vera Sánchez" userId="ee3c860a-6abe-4f80-bf6f-ab4b9076bb62" providerId="ADAL" clId="{695C9DB2-5B97-4475-B21A-D2FCFEC97670}" dt="2025-03-19T17:21:38.240" v="2997" actId="478"/>
          <ac:picMkLst>
            <pc:docMk/>
            <pc:sldMk cId="1014322431" sldId="256"/>
            <ac:picMk id="30" creationId="{BBF76821-0BBC-4AFB-A38C-4E49734021E8}"/>
          </ac:picMkLst>
        </pc:picChg>
        <pc:picChg chg="del">
          <ac:chgData name="Javier Vera Sánchez" userId="ee3c860a-6abe-4f80-bf6f-ab4b9076bb62" providerId="ADAL" clId="{695C9DB2-5B97-4475-B21A-D2FCFEC97670}" dt="2025-03-19T17:21:38.240" v="2997" actId="478"/>
          <ac:picMkLst>
            <pc:docMk/>
            <pc:sldMk cId="1014322431" sldId="256"/>
            <ac:picMk id="44" creationId="{A3CBE97A-CBD8-4B3E-95EF-A490BED521F0}"/>
          </ac:picMkLst>
        </pc:picChg>
        <pc:picChg chg="del">
          <ac:chgData name="Javier Vera Sánchez" userId="ee3c860a-6abe-4f80-bf6f-ab4b9076bb62" providerId="ADAL" clId="{695C9DB2-5B97-4475-B21A-D2FCFEC97670}" dt="2025-03-19T17:21:38.240" v="2997" actId="478"/>
          <ac:picMkLst>
            <pc:docMk/>
            <pc:sldMk cId="1014322431" sldId="256"/>
            <ac:picMk id="49" creationId="{A32C0A6D-6A8F-4DF0-8EED-473DA7860639}"/>
          </ac:picMkLst>
        </pc:picChg>
        <pc:picChg chg="del">
          <ac:chgData name="Javier Vera Sánchez" userId="ee3c860a-6abe-4f80-bf6f-ab4b9076bb62" providerId="ADAL" clId="{695C9DB2-5B97-4475-B21A-D2FCFEC97670}" dt="2025-03-19T17:21:28.677" v="2995" actId="478"/>
          <ac:picMkLst>
            <pc:docMk/>
            <pc:sldMk cId="1014322431" sldId="256"/>
            <ac:picMk id="50" creationId="{3677816E-4157-4FCB-898C-C7DC06C105B3}"/>
          </ac:picMkLst>
        </pc:picChg>
        <pc:picChg chg="add mod">
          <ac:chgData name="Javier Vera Sánchez" userId="ee3c860a-6abe-4f80-bf6f-ab4b9076bb62" providerId="ADAL" clId="{695C9DB2-5B97-4475-B21A-D2FCFEC97670}" dt="2025-03-20T16:13:46.370" v="5376" actId="1038"/>
          <ac:picMkLst>
            <pc:docMk/>
            <pc:sldMk cId="1014322431" sldId="256"/>
            <ac:picMk id="56" creationId="{98FDADDF-1885-9557-260D-110AE6B6BF97}"/>
          </ac:picMkLst>
        </pc:picChg>
        <pc:picChg chg="mod">
          <ac:chgData name="Javier Vera Sánchez" userId="ee3c860a-6abe-4f80-bf6f-ab4b9076bb62" providerId="ADAL" clId="{695C9DB2-5B97-4475-B21A-D2FCFEC97670}" dt="2025-03-18T17:16:12.428" v="2789"/>
          <ac:picMkLst>
            <pc:docMk/>
            <pc:sldMk cId="1014322431" sldId="256"/>
            <ac:picMk id="57" creationId="{E4E1E2FF-6D08-7294-B5B8-8C03F7A975AE}"/>
          </ac:picMkLst>
        </pc:picChg>
        <pc:picChg chg="del">
          <ac:chgData name="Javier Vera Sánchez" userId="ee3c860a-6abe-4f80-bf6f-ab4b9076bb62" providerId="ADAL" clId="{695C9DB2-5B97-4475-B21A-D2FCFEC97670}" dt="2025-03-19T17:21:38.240" v="2997" actId="478"/>
          <ac:picMkLst>
            <pc:docMk/>
            <pc:sldMk cId="1014322431" sldId="256"/>
            <ac:picMk id="65" creationId="{C76BBA71-2CF3-4296-8A9F-060F7E629B0D}"/>
          </ac:picMkLst>
        </pc:picChg>
        <pc:picChg chg="add mod">
          <ac:chgData name="Javier Vera Sánchez" userId="ee3c860a-6abe-4f80-bf6f-ab4b9076bb62" providerId="ADAL" clId="{695C9DB2-5B97-4475-B21A-D2FCFEC97670}" dt="2025-03-20T15:57:30.362" v="5224" actId="1076"/>
          <ac:picMkLst>
            <pc:docMk/>
            <pc:sldMk cId="1014322431" sldId="256"/>
            <ac:picMk id="66" creationId="{84F5BEE0-5E8F-F130-9F9D-8DDD69EE9362}"/>
          </ac:picMkLst>
        </pc:picChg>
        <pc:picChg chg="add mod ord">
          <ac:chgData name="Javier Vera Sánchez" userId="ee3c860a-6abe-4f80-bf6f-ab4b9076bb62" providerId="ADAL" clId="{695C9DB2-5B97-4475-B21A-D2FCFEC97670}" dt="2025-03-20T16:12:51.398" v="5318" actId="1076"/>
          <ac:picMkLst>
            <pc:docMk/>
            <pc:sldMk cId="1014322431" sldId="256"/>
            <ac:picMk id="70" creationId="{93D99C22-9A31-DD96-8A58-A4148E1F2A15}"/>
          </ac:picMkLst>
        </pc:picChg>
        <pc:picChg chg="add del mod ord">
          <ac:chgData name="Javier Vera Sánchez" userId="ee3c860a-6abe-4f80-bf6f-ab4b9076bb62" providerId="ADAL" clId="{695C9DB2-5B97-4475-B21A-D2FCFEC97670}" dt="2025-03-20T16:01:00.513" v="5262" actId="478"/>
          <ac:picMkLst>
            <pc:docMk/>
            <pc:sldMk cId="1014322431" sldId="256"/>
            <ac:picMk id="72" creationId="{FA30CDF3-0337-764C-ED02-EA80C0ED02FD}"/>
          </ac:picMkLst>
        </pc:picChg>
        <pc:picChg chg="add mod ord modCrop">
          <ac:chgData name="Javier Vera Sánchez" userId="ee3c860a-6abe-4f80-bf6f-ab4b9076bb62" providerId="ADAL" clId="{695C9DB2-5B97-4475-B21A-D2FCFEC97670}" dt="2025-03-20T16:01:23.720" v="5306" actId="1038"/>
          <ac:picMkLst>
            <pc:docMk/>
            <pc:sldMk cId="1014322431" sldId="256"/>
            <ac:picMk id="98" creationId="{077BE254-AEF6-4306-118B-4882F7159AF1}"/>
          </ac:picMkLst>
        </pc:picChg>
        <pc:picChg chg="del">
          <ac:chgData name="Javier Vera Sánchez" userId="ee3c860a-6abe-4f80-bf6f-ab4b9076bb62" providerId="ADAL" clId="{695C9DB2-5B97-4475-B21A-D2FCFEC97670}" dt="2025-03-20T08:11:16.086" v="3439" actId="478"/>
          <ac:picMkLst>
            <pc:docMk/>
            <pc:sldMk cId="1014322431" sldId="256"/>
            <ac:picMk id="123" creationId="{A779508E-DFF3-4CA6-9390-E4CFCB6F7427}"/>
          </ac:picMkLst>
        </pc:picChg>
        <pc:picChg chg="add mod">
          <ac:chgData name="Javier Vera Sánchez" userId="ee3c860a-6abe-4f80-bf6f-ab4b9076bb62" providerId="ADAL" clId="{695C9DB2-5B97-4475-B21A-D2FCFEC97670}" dt="2025-03-20T15:57:16.329" v="5187" actId="1035"/>
          <ac:picMkLst>
            <pc:docMk/>
            <pc:sldMk cId="1014322431" sldId="256"/>
            <ac:picMk id="131" creationId="{6E04283F-38AA-067B-8A0D-1C3700F67D7B}"/>
          </ac:picMkLst>
        </pc:picChg>
        <pc:picChg chg="add mod">
          <ac:chgData name="Javier Vera Sánchez" userId="ee3c860a-6abe-4f80-bf6f-ab4b9076bb62" providerId="ADAL" clId="{695C9DB2-5B97-4475-B21A-D2FCFEC97670}" dt="2025-03-20T15:57:16.329" v="5187" actId="1035"/>
          <ac:picMkLst>
            <pc:docMk/>
            <pc:sldMk cId="1014322431" sldId="256"/>
            <ac:picMk id="135" creationId="{60D2EE0E-CA07-AF59-B3E5-1E866C3AAE4D}"/>
          </ac:picMkLst>
        </pc:picChg>
        <pc:picChg chg="add mod">
          <ac:chgData name="Javier Vera Sánchez" userId="ee3c860a-6abe-4f80-bf6f-ab4b9076bb62" providerId="ADAL" clId="{695C9DB2-5B97-4475-B21A-D2FCFEC97670}" dt="2025-03-20T15:57:53.486" v="5251" actId="1037"/>
          <ac:picMkLst>
            <pc:docMk/>
            <pc:sldMk cId="1014322431" sldId="256"/>
            <ac:picMk id="137" creationId="{2F483EDC-94E0-12CD-B77F-1A4C8CAF1981}"/>
          </ac:picMkLst>
        </pc:picChg>
        <pc:picChg chg="add mod">
          <ac:chgData name="Javier Vera Sánchez" userId="ee3c860a-6abe-4f80-bf6f-ab4b9076bb62" providerId="ADAL" clId="{695C9DB2-5B97-4475-B21A-D2FCFEC97670}" dt="2025-03-20T15:57:53.486" v="5251" actId="1037"/>
          <ac:picMkLst>
            <pc:docMk/>
            <pc:sldMk cId="1014322431" sldId="256"/>
            <ac:picMk id="143" creationId="{EDD7882E-C6FC-252E-86E6-8433C90779C6}"/>
          </ac:picMkLst>
        </pc:picChg>
        <pc:picChg chg="mod">
          <ac:chgData name="Javier Vera Sánchez" userId="ee3c860a-6abe-4f80-bf6f-ab4b9076bb62" providerId="ADAL" clId="{695C9DB2-5B97-4475-B21A-D2FCFEC97670}" dt="2025-03-20T14:55:15.111" v="4843" actId="1037"/>
          <ac:picMkLst>
            <pc:docMk/>
            <pc:sldMk cId="1014322431" sldId="256"/>
            <ac:picMk id="151" creationId="{00000000-0000-0000-0000-000000000000}"/>
          </ac:picMkLst>
        </pc:picChg>
        <pc:picChg chg="add mod">
          <ac:chgData name="Javier Vera Sánchez" userId="ee3c860a-6abe-4f80-bf6f-ab4b9076bb62" providerId="ADAL" clId="{695C9DB2-5B97-4475-B21A-D2FCFEC97670}" dt="2025-03-20T15:56:28.612" v="5114" actId="1076"/>
          <ac:picMkLst>
            <pc:docMk/>
            <pc:sldMk cId="1014322431" sldId="256"/>
            <ac:picMk id="153" creationId="{9A268CA6-EA88-3281-76BE-F0CE3F0D3654}"/>
          </ac:picMkLst>
        </pc:picChg>
        <pc:picChg chg="mod ord modCrop">
          <ac:chgData name="Javier Vera Sánchez" userId="ee3c860a-6abe-4f80-bf6f-ab4b9076bb62" providerId="ADAL" clId="{695C9DB2-5B97-4475-B21A-D2FCFEC97670}" dt="2025-03-14T09:58:27.569" v="2386" actId="1035"/>
          <ac:picMkLst>
            <pc:docMk/>
            <pc:sldMk cId="1014322431" sldId="256"/>
            <ac:picMk id="161" creationId="{00B954FC-E218-FF08-56A9-C9CE03C8227D}"/>
          </ac:picMkLst>
        </pc:picChg>
        <pc:picChg chg="add mod">
          <ac:chgData name="Javier Vera Sánchez" userId="ee3c860a-6abe-4f80-bf6f-ab4b9076bb62" providerId="ADAL" clId="{695C9DB2-5B97-4475-B21A-D2FCFEC97670}" dt="2025-03-20T16:02:45.357" v="5315" actId="1076"/>
          <ac:picMkLst>
            <pc:docMk/>
            <pc:sldMk cId="1014322431" sldId="256"/>
            <ac:picMk id="178" creationId="{26C8F1E5-70D5-3D16-1F0C-031683EB77B8}"/>
          </ac:picMkLst>
        </pc:picChg>
        <pc:picChg chg="add mod">
          <ac:chgData name="Javier Vera Sánchez" userId="ee3c860a-6abe-4f80-bf6f-ab4b9076bb62" providerId="ADAL" clId="{695C9DB2-5B97-4475-B21A-D2FCFEC97670}" dt="2025-03-20T16:12:51.398" v="5318" actId="1076"/>
          <ac:picMkLst>
            <pc:docMk/>
            <pc:sldMk cId="1014322431" sldId="256"/>
            <ac:picMk id="1024" creationId="{B9EA6D7D-B678-8347-6D43-D247CF6DB5C0}"/>
          </ac:picMkLst>
        </pc:picChg>
        <pc:picChg chg="add del mod ord">
          <ac:chgData name="Javier Vera Sánchez" userId="ee3c860a-6abe-4f80-bf6f-ab4b9076bb62" providerId="ADAL" clId="{695C9DB2-5B97-4475-B21A-D2FCFEC97670}" dt="2025-03-20T08:17:49.321" v="3452" actId="478"/>
          <ac:picMkLst>
            <pc:docMk/>
            <pc:sldMk cId="1014322431" sldId="256"/>
            <ac:picMk id="1025" creationId="{A63DA282-6F2F-6226-F19F-B448694A954B}"/>
          </ac:picMkLst>
        </pc:picChg>
        <pc:picChg chg="add del mod ord">
          <ac:chgData name="Javier Vera Sánchez" userId="ee3c860a-6abe-4f80-bf6f-ab4b9076bb62" providerId="ADAL" clId="{695C9DB2-5B97-4475-B21A-D2FCFEC97670}" dt="2025-03-20T08:25:00.906" v="3605" actId="478"/>
          <ac:picMkLst>
            <pc:docMk/>
            <pc:sldMk cId="1014322431" sldId="256"/>
            <ac:picMk id="1026" creationId="{6DAAA980-2CAC-44B3-1215-DC0D24FC4DBA}"/>
          </ac:picMkLst>
        </pc:picChg>
        <pc:picChg chg="add del mod">
          <ac:chgData name="Javier Vera Sánchez" userId="ee3c860a-6abe-4f80-bf6f-ab4b9076bb62" providerId="ADAL" clId="{695C9DB2-5B97-4475-B21A-D2FCFEC97670}" dt="2025-03-20T16:17:14.068" v="5431" actId="478"/>
          <ac:picMkLst>
            <pc:docMk/>
            <pc:sldMk cId="1014322431" sldId="256"/>
            <ac:picMk id="1026" creationId="{E400B2F2-3A46-0F15-C6D9-736C3B5C030C}"/>
          </ac:picMkLst>
        </pc:picChg>
        <pc:picChg chg="add del mod">
          <ac:chgData name="Javier Vera Sánchez" userId="ee3c860a-6abe-4f80-bf6f-ab4b9076bb62" providerId="ADAL" clId="{695C9DB2-5B97-4475-B21A-D2FCFEC97670}" dt="2025-03-20T08:17:47.269" v="3451" actId="478"/>
          <ac:picMkLst>
            <pc:docMk/>
            <pc:sldMk cId="1014322431" sldId="256"/>
            <ac:picMk id="1028" creationId="{A6BF3B67-F35B-F756-7478-AEF75609B434}"/>
          </ac:picMkLst>
        </pc:picChg>
        <pc:picChg chg="add mod">
          <ac:chgData name="Javier Vera Sánchez" userId="ee3c860a-6abe-4f80-bf6f-ab4b9076bb62" providerId="ADAL" clId="{695C9DB2-5B97-4475-B21A-D2FCFEC97670}" dt="2025-03-20T15:15:56.103" v="4851" actId="1038"/>
          <ac:picMkLst>
            <pc:docMk/>
            <pc:sldMk cId="1014322431" sldId="256"/>
            <ac:picMk id="1030" creationId="{B6C619A1-3D71-9C35-ECA8-29362EFF1415}"/>
          </ac:picMkLst>
        </pc:picChg>
        <pc:picChg chg="add mod ord">
          <ac:chgData name="Javier Vera Sánchez" userId="ee3c860a-6abe-4f80-bf6f-ab4b9076bb62" providerId="ADAL" clId="{695C9DB2-5B97-4475-B21A-D2FCFEC97670}" dt="2025-03-20T14:55:04.819" v="4758" actId="1038"/>
          <ac:picMkLst>
            <pc:docMk/>
            <pc:sldMk cId="1014322431" sldId="256"/>
            <ac:picMk id="1033" creationId="{AE9D7A80-B4EA-17D6-0DFB-76AD2B1A4C46}"/>
          </ac:picMkLst>
        </pc:picChg>
        <pc:picChg chg="add mod">
          <ac:chgData name="Javier Vera Sánchez" userId="ee3c860a-6abe-4f80-bf6f-ab4b9076bb62" providerId="ADAL" clId="{695C9DB2-5B97-4475-B21A-D2FCFEC97670}" dt="2025-03-20T14:55:15.111" v="4843" actId="1037"/>
          <ac:picMkLst>
            <pc:docMk/>
            <pc:sldMk cId="1014322431" sldId="256"/>
            <ac:picMk id="1040" creationId="{C511CE98-665F-6BB1-AEE5-55FB74614440}"/>
          </ac:picMkLst>
        </pc:picChg>
        <pc:picChg chg="add mod">
          <ac:chgData name="Javier Vera Sánchez" userId="ee3c860a-6abe-4f80-bf6f-ab4b9076bb62" providerId="ADAL" clId="{695C9DB2-5B97-4475-B21A-D2FCFEC97670}" dt="2025-03-14T10:01:43.206" v="2559" actId="1035"/>
          <ac:picMkLst>
            <pc:docMk/>
            <pc:sldMk cId="1014322431" sldId="256"/>
            <ac:picMk id="1077" creationId="{DEAF3893-0751-72E7-9EA6-78CD43F643D7}"/>
          </ac:picMkLst>
        </pc:picChg>
        <pc:cxnChg chg="add mod">
          <ac:chgData name="Javier Vera Sánchez" userId="ee3c860a-6abe-4f80-bf6f-ab4b9076bb62" providerId="ADAL" clId="{695C9DB2-5B97-4475-B21A-D2FCFEC97670}" dt="2025-03-20T16:03:12.917" v="5316" actId="1582"/>
          <ac:cxnSpMkLst>
            <pc:docMk/>
            <pc:sldMk cId="1014322431" sldId="256"/>
            <ac:cxnSpMk id="8" creationId="{B28E6741-7E21-5D7B-FE8C-954363684A10}"/>
          </ac:cxnSpMkLst>
        </pc:cxnChg>
        <pc:cxnChg chg="mod">
          <ac:chgData name="Javier Vera Sánchez" userId="ee3c860a-6abe-4f80-bf6f-ab4b9076bb62" providerId="ADAL" clId="{695C9DB2-5B97-4475-B21A-D2FCFEC97670}" dt="2025-03-18T16:31:29.116" v="2692"/>
          <ac:cxnSpMkLst>
            <pc:docMk/>
            <pc:sldMk cId="1014322431" sldId="256"/>
            <ac:cxnSpMk id="11" creationId="{85D7E1F6-64A7-FE38-AE36-D13D71B6E8F9}"/>
          </ac:cxnSpMkLst>
        </pc:cxnChg>
        <pc:cxnChg chg="mod">
          <ac:chgData name="Javier Vera Sánchez" userId="ee3c860a-6abe-4f80-bf6f-ab4b9076bb62" providerId="ADAL" clId="{695C9DB2-5B97-4475-B21A-D2FCFEC97670}" dt="2025-03-18T16:31:29.116" v="2692"/>
          <ac:cxnSpMkLst>
            <pc:docMk/>
            <pc:sldMk cId="1014322431" sldId="256"/>
            <ac:cxnSpMk id="16" creationId="{9AA714C3-CFD8-02EF-F3F0-A912EC5D2883}"/>
          </ac:cxnSpMkLst>
        </pc:cxnChg>
        <pc:cxnChg chg="mod">
          <ac:chgData name="Javier Vera Sánchez" userId="ee3c860a-6abe-4f80-bf6f-ab4b9076bb62" providerId="ADAL" clId="{695C9DB2-5B97-4475-B21A-D2FCFEC97670}" dt="2025-03-20T16:15:56.346" v="5427" actId="1037"/>
          <ac:cxnSpMkLst>
            <pc:docMk/>
            <pc:sldMk cId="1014322431" sldId="256"/>
            <ac:cxnSpMk id="28" creationId="{8090D6FC-C154-455B-AC51-CB3D3072E001}"/>
          </ac:cxnSpMkLst>
        </pc:cxnChg>
        <pc:cxnChg chg="mod">
          <ac:chgData name="Javier Vera Sánchez" userId="ee3c860a-6abe-4f80-bf6f-ab4b9076bb62" providerId="ADAL" clId="{695C9DB2-5B97-4475-B21A-D2FCFEC97670}" dt="2025-03-18T17:16:12.428" v="2789"/>
          <ac:cxnSpMkLst>
            <pc:docMk/>
            <pc:sldMk cId="1014322431" sldId="256"/>
            <ac:cxnSpMk id="58" creationId="{466B259C-7898-7009-5BC7-39592F977D59}"/>
          </ac:cxnSpMkLst>
        </pc:cxnChg>
        <pc:cxnChg chg="mod">
          <ac:chgData name="Javier Vera Sánchez" userId="ee3c860a-6abe-4f80-bf6f-ab4b9076bb62" providerId="ADAL" clId="{695C9DB2-5B97-4475-B21A-D2FCFEC97670}" dt="2025-03-18T17:16:12.428" v="2789"/>
          <ac:cxnSpMkLst>
            <pc:docMk/>
            <pc:sldMk cId="1014322431" sldId="256"/>
            <ac:cxnSpMk id="59" creationId="{EA2C2405-2CFB-467F-6D67-A78A29AB2598}"/>
          </ac:cxnSpMkLst>
        </pc:cxnChg>
        <pc:cxnChg chg="mod">
          <ac:chgData name="Javier Vera Sánchez" userId="ee3c860a-6abe-4f80-bf6f-ab4b9076bb62" providerId="ADAL" clId="{695C9DB2-5B97-4475-B21A-D2FCFEC97670}" dt="2025-03-18T17:16:12.428" v="2789"/>
          <ac:cxnSpMkLst>
            <pc:docMk/>
            <pc:sldMk cId="1014322431" sldId="256"/>
            <ac:cxnSpMk id="60" creationId="{C037EF79-9793-8694-A3C1-5FE85D32AB50}"/>
          </ac:cxnSpMkLst>
        </pc:cxnChg>
        <pc:cxnChg chg="mod">
          <ac:chgData name="Javier Vera Sánchez" userId="ee3c860a-6abe-4f80-bf6f-ab4b9076bb62" providerId="ADAL" clId="{695C9DB2-5B97-4475-B21A-D2FCFEC97670}" dt="2025-03-19T17:47:37.731" v="3108" actId="1038"/>
          <ac:cxnSpMkLst>
            <pc:docMk/>
            <pc:sldMk cId="1014322431" sldId="256"/>
            <ac:cxnSpMk id="126" creationId="{A580651F-2ECB-4B0B-A856-D8959AA4A05F}"/>
          </ac:cxnSpMkLst>
        </pc:cxnChg>
        <pc:cxnChg chg="del">
          <ac:chgData name="Javier Vera Sánchez" userId="ee3c860a-6abe-4f80-bf6f-ab4b9076bb62" providerId="ADAL" clId="{695C9DB2-5B97-4475-B21A-D2FCFEC97670}" dt="2025-03-19T17:21:39.402" v="2998" actId="478"/>
          <ac:cxnSpMkLst>
            <pc:docMk/>
            <pc:sldMk cId="1014322431" sldId="256"/>
            <ac:cxnSpMk id="164" creationId="{6BA78D0E-A26C-4DAC-9AF4-6DF4E5673C8F}"/>
          </ac:cxnSpMkLst>
        </pc:cxnChg>
        <pc:cxnChg chg="add mod">
          <ac:chgData name="Javier Vera Sánchez" userId="ee3c860a-6abe-4f80-bf6f-ab4b9076bb62" providerId="ADAL" clId="{695C9DB2-5B97-4475-B21A-D2FCFEC97670}" dt="2025-03-14T09:58:51.533" v="2410" actId="1035"/>
          <ac:cxnSpMkLst>
            <pc:docMk/>
            <pc:sldMk cId="1014322431" sldId="256"/>
            <ac:cxnSpMk id="171" creationId="{0CDC5F8F-F428-DBCB-6D34-E85C07EFE1E6}"/>
          </ac:cxnSpMkLst>
        </pc:cxnChg>
        <pc:cxnChg chg="add mod">
          <ac:chgData name="Javier Vera Sánchez" userId="ee3c860a-6abe-4f80-bf6f-ab4b9076bb62" providerId="ADAL" clId="{695C9DB2-5B97-4475-B21A-D2FCFEC97670}" dt="2025-03-14T09:58:51.533" v="2410" actId="1035"/>
          <ac:cxnSpMkLst>
            <pc:docMk/>
            <pc:sldMk cId="1014322431" sldId="256"/>
            <ac:cxnSpMk id="172" creationId="{F57E10AB-9D14-E764-42BA-049DB20D7E2D}"/>
          </ac:cxnSpMkLst>
        </pc:cxnChg>
        <pc:cxnChg chg="add mod">
          <ac:chgData name="Javier Vera Sánchez" userId="ee3c860a-6abe-4f80-bf6f-ab4b9076bb62" providerId="ADAL" clId="{695C9DB2-5B97-4475-B21A-D2FCFEC97670}" dt="2025-03-14T09:58:51.533" v="2410" actId="1035"/>
          <ac:cxnSpMkLst>
            <pc:docMk/>
            <pc:sldMk cId="1014322431" sldId="256"/>
            <ac:cxnSpMk id="173" creationId="{655B074F-4757-FA57-3240-0870668310B6}"/>
          </ac:cxnSpMkLst>
        </pc:cxnChg>
        <pc:cxnChg chg="mod">
          <ac:chgData name="Javier Vera Sánchez" userId="ee3c860a-6abe-4f80-bf6f-ab4b9076bb62" providerId="ADAL" clId="{695C9DB2-5B97-4475-B21A-D2FCFEC97670}" dt="2025-03-20T16:13:46.370" v="5376" actId="1038"/>
          <ac:cxnSpMkLst>
            <pc:docMk/>
            <pc:sldMk cId="1014322431" sldId="256"/>
            <ac:cxnSpMk id="211" creationId="{147D65BF-4352-4766-836F-460816661478}"/>
          </ac:cxnSpMkLst>
        </pc:cxnChg>
        <pc:cxnChg chg="mod">
          <ac:chgData name="Javier Vera Sánchez" userId="ee3c860a-6abe-4f80-bf6f-ab4b9076bb62" providerId="ADAL" clId="{695C9DB2-5B97-4475-B21A-D2FCFEC97670}" dt="2025-03-20T16:15:06.600" v="5390" actId="1038"/>
          <ac:cxnSpMkLst>
            <pc:docMk/>
            <pc:sldMk cId="1014322431" sldId="256"/>
            <ac:cxnSpMk id="301" creationId="{3B086A72-8574-40FD-80C1-C7AA0E64A5F5}"/>
          </ac:cxnSpMkLst>
        </pc:cxnChg>
      </pc:sldChg>
    </pc:docChg>
  </pc:docChgLst>
  <pc:docChgLst>
    <pc:chgData name="Miguel Ferrando Rocher" userId="S::miferroc@upv.edu.es::ca7886eb-2bcf-4a37-8329-4593b3d9d469" providerId="AD" clId="Web-{5A7CAF89-1CE3-0345-01DB-59076147D12A}"/>
    <pc:docChg chg="modSld">
      <pc:chgData name="Miguel Ferrando Rocher" userId="S::miferroc@upv.edu.es::ca7886eb-2bcf-4a37-8329-4593b3d9d469" providerId="AD" clId="Web-{5A7CAF89-1CE3-0345-01DB-59076147D12A}" dt="2025-03-20T22:16:15.412" v="331" actId="1076"/>
      <pc:docMkLst>
        <pc:docMk/>
      </pc:docMkLst>
      <pc:sldChg chg="addSp delSp modSp">
        <pc:chgData name="Miguel Ferrando Rocher" userId="S::miferroc@upv.edu.es::ca7886eb-2bcf-4a37-8329-4593b3d9d469" providerId="AD" clId="Web-{5A7CAF89-1CE3-0345-01DB-59076147D12A}" dt="2025-03-20T22:16:15.412" v="331" actId="1076"/>
        <pc:sldMkLst>
          <pc:docMk/>
          <pc:sldMk cId="1014322431" sldId="256"/>
        </pc:sldMkLst>
        <pc:spChg chg="add del mod">
          <ac:chgData name="Miguel Ferrando Rocher" userId="S::miferroc@upv.edu.es::ca7886eb-2bcf-4a37-8329-4593b3d9d469" providerId="AD" clId="Web-{5A7CAF89-1CE3-0345-01DB-59076147D12A}" dt="2025-03-20T22:03:06.284" v="60"/>
          <ac:spMkLst>
            <pc:docMk/>
            <pc:sldMk cId="1014322431" sldId="256"/>
            <ac:spMk id="4" creationId="{5A4ECC88-F912-5F50-C40B-0D4A065C5DCE}"/>
          </ac:spMkLst>
        </pc:spChg>
        <pc:spChg chg="add mod">
          <ac:chgData name="Miguel Ferrando Rocher" userId="S::miferroc@upv.edu.es::ca7886eb-2bcf-4a37-8329-4593b3d9d469" providerId="AD" clId="Web-{5A7CAF89-1CE3-0345-01DB-59076147D12A}" dt="2025-03-20T22:08:30.617" v="159" actId="1076"/>
          <ac:spMkLst>
            <pc:docMk/>
            <pc:sldMk cId="1014322431" sldId="256"/>
            <ac:spMk id="9" creationId="{B96A53A5-3C89-9D9D-95AA-F5400AEAF6AB}"/>
          </ac:spMkLst>
        </pc:spChg>
        <pc:spChg chg="del mod">
          <ac:chgData name="Miguel Ferrando Rocher" userId="S::miferroc@upv.edu.es::ca7886eb-2bcf-4a37-8329-4593b3d9d469" providerId="AD" clId="Web-{5A7CAF89-1CE3-0345-01DB-59076147D12A}" dt="2025-03-20T22:13:03.666" v="262"/>
          <ac:spMkLst>
            <pc:docMk/>
            <pc:sldMk cId="1014322431" sldId="256"/>
            <ac:spMk id="13" creationId="{BAE33A5D-AA89-E9C3-0889-9D3F490D7813}"/>
          </ac:spMkLst>
        </pc:spChg>
        <pc:spChg chg="add mod">
          <ac:chgData name="Miguel Ferrando Rocher" userId="S::miferroc@upv.edu.es::ca7886eb-2bcf-4a37-8329-4593b3d9d469" providerId="AD" clId="Web-{5A7CAF89-1CE3-0345-01DB-59076147D12A}" dt="2025-03-20T22:10:22.202" v="199" actId="20577"/>
          <ac:spMkLst>
            <pc:docMk/>
            <pc:sldMk cId="1014322431" sldId="256"/>
            <ac:spMk id="19" creationId="{85EAC329-548F-472A-2665-248E24EA46DA}"/>
          </ac:spMkLst>
        </pc:spChg>
        <pc:spChg chg="add mod">
          <ac:chgData name="Miguel Ferrando Rocher" userId="S::miferroc@upv.edu.es::ca7886eb-2bcf-4a37-8329-4593b3d9d469" providerId="AD" clId="Web-{5A7CAF89-1CE3-0345-01DB-59076147D12A}" dt="2025-03-20T22:12:40.461" v="261" actId="20577"/>
          <ac:spMkLst>
            <pc:docMk/>
            <pc:sldMk cId="1014322431" sldId="256"/>
            <ac:spMk id="22" creationId="{EB935EB4-6D49-421A-8A7C-A5AF7D26E0A9}"/>
          </ac:spMkLst>
        </pc:spChg>
        <pc:spChg chg="add del mod">
          <ac:chgData name="Miguel Ferrando Rocher" userId="S::miferroc@upv.edu.es::ca7886eb-2bcf-4a37-8329-4593b3d9d469" providerId="AD" clId="Web-{5A7CAF89-1CE3-0345-01DB-59076147D12A}" dt="2025-03-20T22:13:49.090" v="269"/>
          <ac:spMkLst>
            <pc:docMk/>
            <pc:sldMk cId="1014322431" sldId="256"/>
            <ac:spMk id="23" creationId="{BAE33A5D-AA89-E9C3-0889-9D3F490D7813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09:41.044" v="186" actId="1076"/>
          <ac:spMkLst>
            <pc:docMk/>
            <pc:sldMk cId="1014322431" sldId="256"/>
            <ac:spMk id="24" creationId="{8D1F7680-DC16-4544-ADAA-06941730AEDC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09:40.794" v="182" actId="1076"/>
          <ac:spMkLst>
            <pc:docMk/>
            <pc:sldMk cId="1014322431" sldId="256"/>
            <ac:spMk id="87" creationId="{30E084CE-32FA-4D12-BDDD-793190B9D5D7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09:40.856" v="183" actId="1076"/>
          <ac:spMkLst>
            <pc:docMk/>
            <pc:sldMk cId="1014322431" sldId="256"/>
            <ac:spMk id="91" creationId="{6725D246-D37B-4F59-AD27-4A4CFB3A60C1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09:40.919" v="184" actId="1076"/>
          <ac:spMkLst>
            <pc:docMk/>
            <pc:sldMk cId="1014322431" sldId="256"/>
            <ac:spMk id="92" creationId="{AEF063BB-3D7B-40CA-B20F-98278E5E3B6B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09:40.981" v="185" actId="1076"/>
          <ac:spMkLst>
            <pc:docMk/>
            <pc:sldMk cId="1014322431" sldId="256"/>
            <ac:spMk id="96" creationId="{750C7CFA-932E-4ECA-A00D-086B5EEC8229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13:42.684" v="267" actId="20577"/>
          <ac:spMkLst>
            <pc:docMk/>
            <pc:sldMk cId="1014322431" sldId="256"/>
            <ac:spMk id="110" creationId="{3B213441-4D48-4056-9AB7-AECAD05D07AE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1:59:45.850" v="2" actId="1076"/>
          <ac:spMkLst>
            <pc:docMk/>
            <pc:sldMk cId="1014322431" sldId="256"/>
            <ac:spMk id="125" creationId="{99059D84-8679-482C-B80A-2EE9CB1A2438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00:29.931" v="35" actId="20577"/>
          <ac:spMkLst>
            <pc:docMk/>
            <pc:sldMk cId="1014322431" sldId="256"/>
            <ac:spMk id="155" creationId="{00000000-0000-0000-0000-000000000000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16:08.927" v="330" actId="14100"/>
          <ac:spMkLst>
            <pc:docMk/>
            <pc:sldMk cId="1014322431" sldId="256"/>
            <ac:spMk id="156" creationId="{00000000-0000-0000-0000-000000000000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09:49.732" v="187" actId="1076"/>
          <ac:spMkLst>
            <pc:docMk/>
            <pc:sldMk cId="1014322431" sldId="256"/>
            <ac:spMk id="159" creationId="{00000000-0000-0000-0000-000000000000}"/>
          </ac:spMkLst>
        </pc:spChg>
        <pc:spChg chg="mod">
          <ac:chgData name="Miguel Ferrando Rocher" userId="S::miferroc@upv.edu.es::ca7886eb-2bcf-4a37-8329-4593b3d9d469" providerId="AD" clId="Web-{5A7CAF89-1CE3-0345-01DB-59076147D12A}" dt="2025-03-20T22:15:30.753" v="327" actId="20577"/>
          <ac:spMkLst>
            <pc:docMk/>
            <pc:sldMk cId="1014322431" sldId="256"/>
            <ac:spMk id="160" creationId="{00000000-0000-0000-0000-000000000000}"/>
          </ac:spMkLst>
        </pc:spChg>
        <pc:picChg chg="mod">
          <ac:chgData name="Miguel Ferrando Rocher" userId="S::miferroc@upv.edu.es::ca7886eb-2bcf-4a37-8329-4593b3d9d469" providerId="AD" clId="Web-{5A7CAF89-1CE3-0345-01DB-59076147D12A}" dt="2025-03-20T22:16:15.412" v="331" actId="1076"/>
          <ac:picMkLst>
            <pc:docMk/>
            <pc:sldMk cId="1014322431" sldId="256"/>
            <ac:picMk id="12" creationId="{72E56B06-9DF1-C115-8A85-D43371317702}"/>
          </ac:picMkLst>
        </pc:picChg>
        <pc:picChg chg="add mod">
          <ac:chgData name="Miguel Ferrando Rocher" userId="S::miferroc@upv.edu.es::ca7886eb-2bcf-4a37-8329-4593b3d9d469" providerId="AD" clId="Web-{5A7CAF89-1CE3-0345-01DB-59076147D12A}" dt="2025-03-20T22:08:35.586" v="161" actId="1076"/>
          <ac:picMkLst>
            <pc:docMk/>
            <pc:sldMk cId="1014322431" sldId="256"/>
            <ac:picMk id="14" creationId="{8CC797F2-03B1-70D7-841C-D7A8D5078377}"/>
          </ac:picMkLst>
        </pc:picChg>
        <pc:picChg chg="mod">
          <ac:chgData name="Miguel Ferrando Rocher" userId="S::miferroc@upv.edu.es::ca7886eb-2bcf-4a37-8329-4593b3d9d469" providerId="AD" clId="Web-{5A7CAF89-1CE3-0345-01DB-59076147D12A}" dt="2025-03-20T22:08:27.680" v="158" actId="1076"/>
          <ac:picMkLst>
            <pc:docMk/>
            <pc:sldMk cId="1014322431" sldId="256"/>
            <ac:picMk id="17" creationId="{5E3C0382-3263-623E-AEAA-CABAFA4FAE6E}"/>
          </ac:picMkLst>
        </pc:picChg>
        <pc:picChg chg="add del mod">
          <ac:chgData name="Miguel Ferrando Rocher" userId="S::miferroc@upv.edu.es::ca7886eb-2bcf-4a37-8329-4593b3d9d469" providerId="AD" clId="Web-{5A7CAF89-1CE3-0345-01DB-59076147D12A}" dt="2025-03-20T22:06:33.344" v="107"/>
          <ac:picMkLst>
            <pc:docMk/>
            <pc:sldMk cId="1014322431" sldId="256"/>
            <ac:picMk id="18" creationId="{1B129D94-9DFF-EA34-6FD8-87744BA6B7BF}"/>
          </ac:picMkLst>
        </pc:picChg>
        <pc:picChg chg="add mod">
          <ac:chgData name="Miguel Ferrando Rocher" userId="S::miferroc@upv.edu.es::ca7886eb-2bcf-4a37-8329-4593b3d9d469" providerId="AD" clId="Web-{5A7CAF89-1CE3-0345-01DB-59076147D12A}" dt="2025-03-20T22:10:03.826" v="191" actId="1076"/>
          <ac:picMkLst>
            <pc:docMk/>
            <pc:sldMk cId="1014322431" sldId="256"/>
            <ac:picMk id="20" creationId="{396FCE01-9BFE-B139-6A49-9971F65E4EA6}"/>
          </ac:picMkLst>
        </pc:picChg>
        <pc:picChg chg="mod">
          <ac:chgData name="Miguel Ferrando Rocher" userId="S::miferroc@upv.edu.es::ca7886eb-2bcf-4a37-8329-4593b3d9d469" providerId="AD" clId="Web-{5A7CAF89-1CE3-0345-01DB-59076147D12A}" dt="2025-03-20T22:14:04.966" v="270" actId="14100"/>
          <ac:picMkLst>
            <pc:docMk/>
            <pc:sldMk cId="1014322431" sldId="256"/>
            <ac:picMk id="98" creationId="{077BE254-AEF6-4306-118B-4882F7159AF1}"/>
          </ac:picMkLst>
        </pc:picChg>
        <pc:cxnChg chg="mod">
          <ac:chgData name="Miguel Ferrando Rocher" userId="S::miferroc@upv.edu.es::ca7886eb-2bcf-4a37-8329-4593b3d9d469" providerId="AD" clId="Web-{5A7CAF89-1CE3-0345-01DB-59076147D12A}" dt="2025-03-20T22:12:04.631" v="257" actId="14100"/>
          <ac:cxnSpMkLst>
            <pc:docMk/>
            <pc:sldMk cId="1014322431" sldId="256"/>
            <ac:cxnSpMk id="28" creationId="{8090D6FC-C154-455B-AC51-CB3D3072E001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12918751" cy="2119462"/>
          </a:xfrm>
          <a:prstGeom prst="rect">
            <a:avLst/>
          </a:prstGeom>
        </p:spPr>
        <p:txBody>
          <a:bodyPr vert="horz" lIns="397567" tIns="198783" rIns="397567" bIns="198783" rtlCol="0"/>
          <a:lstStyle>
            <a:lvl1pPr algn="l">
              <a:defRPr sz="54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6893753" y="0"/>
            <a:ext cx="12918751" cy="2119462"/>
          </a:xfrm>
          <a:prstGeom prst="rect">
            <a:avLst/>
          </a:prstGeom>
        </p:spPr>
        <p:txBody>
          <a:bodyPr vert="horz" lIns="397567" tIns="198783" rIns="397567" bIns="198783" rtlCol="0"/>
          <a:lstStyle>
            <a:lvl1pPr algn="r">
              <a:defRPr sz="5400"/>
            </a:lvl1pPr>
          </a:lstStyle>
          <a:p>
            <a:fld id="{DEFD5B29-BD76-4E3F-860C-E6DE3E528AC8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855200" y="5294313"/>
            <a:ext cx="10109200" cy="14290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97567" tIns="198783" rIns="397567" bIns="198783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981250" y="20375260"/>
            <a:ext cx="23857100" cy="16671278"/>
          </a:xfrm>
          <a:prstGeom prst="rect">
            <a:avLst/>
          </a:prstGeom>
        </p:spPr>
        <p:txBody>
          <a:bodyPr vert="horz" lIns="397567" tIns="198783" rIns="397567" bIns="198783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40222338"/>
            <a:ext cx="12918751" cy="2119462"/>
          </a:xfrm>
          <a:prstGeom prst="rect">
            <a:avLst/>
          </a:prstGeom>
        </p:spPr>
        <p:txBody>
          <a:bodyPr vert="horz" lIns="397567" tIns="198783" rIns="397567" bIns="198783" rtlCol="0" anchor="b"/>
          <a:lstStyle>
            <a:lvl1pPr algn="l">
              <a:defRPr sz="54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6893753" y="40222338"/>
            <a:ext cx="12918751" cy="2119462"/>
          </a:xfrm>
          <a:prstGeom prst="rect">
            <a:avLst/>
          </a:prstGeom>
        </p:spPr>
        <p:txBody>
          <a:bodyPr vert="horz" lIns="397567" tIns="198783" rIns="397567" bIns="198783" rtlCol="0" anchor="b"/>
          <a:lstStyle>
            <a:lvl1pPr algn="r">
              <a:defRPr sz="5400"/>
            </a:lvl1pPr>
          </a:lstStyle>
          <a:p>
            <a:fld id="{9A66BE4F-0081-421F-A5E1-DB5FDCD6919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512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BE4F-0081-421F-A5E1-DB5FDCD6919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38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80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93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927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86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36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34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47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00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50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3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743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4C0BD-C71C-4B66-B93C-CFC12CECDC79}" type="datetimeFigureOut">
              <a:rPr lang="es-ES" smtClean="0"/>
              <a:t>20/03/2025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2BDBC-767A-4952-9664-E7242AD9942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440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5.png"/><Relationship Id="rId21" Type="http://schemas.openxmlformats.org/officeDocument/2006/relationships/tags" Target="../tags/tag21.xml"/><Relationship Id="rId34" Type="http://schemas.openxmlformats.org/officeDocument/2006/relationships/notesSlide" Target="../notesSlides/notesSlide1.xml"/><Relationship Id="rId42" Type="http://schemas.openxmlformats.org/officeDocument/2006/relationships/image" Target="../media/image8.png"/><Relationship Id="rId47" Type="http://schemas.openxmlformats.org/officeDocument/2006/relationships/image" Target="../media/image13.png"/><Relationship Id="rId50" Type="http://schemas.openxmlformats.org/officeDocument/2006/relationships/image" Target="../media/image16.png"/><Relationship Id="rId55" Type="http://schemas.openxmlformats.org/officeDocument/2006/relationships/image" Target="../media/image21.svg"/><Relationship Id="rId63" Type="http://schemas.openxmlformats.org/officeDocument/2006/relationships/image" Target="../media/image29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image" Target="../media/image3.png"/><Relationship Id="rId40" Type="http://schemas.openxmlformats.org/officeDocument/2006/relationships/image" Target="../media/image6.png"/><Relationship Id="rId45" Type="http://schemas.openxmlformats.org/officeDocument/2006/relationships/image" Target="../media/image11.svg"/><Relationship Id="rId53" Type="http://schemas.openxmlformats.org/officeDocument/2006/relationships/image" Target="../media/image19.svg"/><Relationship Id="rId58" Type="http://schemas.openxmlformats.org/officeDocument/2006/relationships/image" Target="../media/image24.png"/><Relationship Id="rId5" Type="http://schemas.openxmlformats.org/officeDocument/2006/relationships/tags" Target="../tags/tag5.xml"/><Relationship Id="rId61" Type="http://schemas.openxmlformats.org/officeDocument/2006/relationships/image" Target="../media/image27.png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1.jpeg"/><Relationship Id="rId43" Type="http://schemas.openxmlformats.org/officeDocument/2006/relationships/image" Target="../media/image9.png"/><Relationship Id="rId48" Type="http://schemas.openxmlformats.org/officeDocument/2006/relationships/image" Target="../media/image14.png"/><Relationship Id="rId56" Type="http://schemas.openxmlformats.org/officeDocument/2006/relationships/image" Target="../media/image22.png"/><Relationship Id="rId64" Type="http://schemas.openxmlformats.org/officeDocument/2006/relationships/image" Target="../media/image30.png"/><Relationship Id="rId8" Type="http://schemas.openxmlformats.org/officeDocument/2006/relationships/tags" Target="../tags/tag8.xml"/><Relationship Id="rId51" Type="http://schemas.openxmlformats.org/officeDocument/2006/relationships/image" Target="../media/image17.sv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slideLayout" Target="../slideLayouts/slideLayout1.xml"/><Relationship Id="rId38" Type="http://schemas.openxmlformats.org/officeDocument/2006/relationships/image" Target="../media/image4.png"/><Relationship Id="rId46" Type="http://schemas.openxmlformats.org/officeDocument/2006/relationships/image" Target="../media/image12.png"/><Relationship Id="rId59" Type="http://schemas.openxmlformats.org/officeDocument/2006/relationships/image" Target="../media/image25.png"/><Relationship Id="rId20" Type="http://schemas.openxmlformats.org/officeDocument/2006/relationships/tags" Target="../tags/tag20.xml"/><Relationship Id="rId41" Type="http://schemas.openxmlformats.org/officeDocument/2006/relationships/image" Target="../media/image7.png"/><Relationship Id="rId54" Type="http://schemas.openxmlformats.org/officeDocument/2006/relationships/image" Target="../media/image20.png"/><Relationship Id="rId62" Type="http://schemas.openxmlformats.org/officeDocument/2006/relationships/image" Target="../media/image2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2.png"/><Relationship Id="rId49" Type="http://schemas.openxmlformats.org/officeDocument/2006/relationships/image" Target="../media/image15.svg"/><Relationship Id="rId57" Type="http://schemas.openxmlformats.org/officeDocument/2006/relationships/image" Target="../media/image23.sv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image" Target="../media/image10.png"/><Relationship Id="rId52" Type="http://schemas.openxmlformats.org/officeDocument/2006/relationships/image" Target="../media/image18.png"/><Relationship Id="rId60" Type="http://schemas.openxmlformats.org/officeDocument/2006/relationships/image" Target="../media/image26.jpeg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1032" descr="A close-up of a logo&#10;&#10;AI-generated content may be incorrect.">
            <a:extLst>
              <a:ext uri="{FF2B5EF4-FFF2-40B4-BE49-F238E27FC236}">
                <a16:creationId xmlns:a16="http://schemas.microsoft.com/office/drawing/2014/main" id="{AE9D7A80-B4EA-17D6-0DFB-76AD2B1A4C4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4368873" y="1243146"/>
            <a:ext cx="5648813" cy="118509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1E911F0-F6FA-85BD-9848-93AB60AC5225}"/>
              </a:ext>
            </a:extLst>
          </p:cNvPr>
          <p:cNvGrpSpPr>
            <a:grpSpLocks noChangeAspect="1"/>
          </p:cNvGrpSpPr>
          <p:nvPr/>
        </p:nvGrpSpPr>
        <p:grpSpPr>
          <a:xfrm>
            <a:off x="12283200" y="29926800"/>
            <a:ext cx="4268819" cy="3573492"/>
            <a:chOff x="1822268" y="1142667"/>
            <a:chExt cx="5143417" cy="430563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E1E2FF-6D08-7294-B5B8-8C03F7A9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822268" y="1142667"/>
              <a:ext cx="5143417" cy="4305632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66B259C-7898-7009-5BC7-39592F977D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9715" y="4881577"/>
              <a:ext cx="398224" cy="951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A2C2405-2CFB-467F-6D67-A78A29AB2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7577" y="4882258"/>
              <a:ext cx="258807" cy="1677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037EF79-9793-8694-A3C1-5FE85D32AB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4003" y="4490034"/>
              <a:ext cx="2381" cy="3891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Graphic 6" descr="\documentclass{article}&#10;\usepackage{amsmath}&#10;\pagestyle{empty}&#10;\begin{document}&#10;x&#10;&#10;&#10;&#10;&#10;\end{document}" title="IguanaTex Shape Display">
              <a:extLst>
                <a:ext uri="{FF2B5EF4-FFF2-40B4-BE49-F238E27FC236}">
                  <a16:creationId xmlns:a16="http://schemas.microsoft.com/office/drawing/2014/main" id="{44CC7146-1618-73DB-0CBB-84C61253777F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5966923" y="5034968"/>
              <a:ext cx="133914" cy="122698"/>
            </a:xfrm>
            <a:custGeom>
              <a:avLst/>
              <a:gdLst>
                <a:gd name="connsiteX0" fmla="*/ 73145 w 133914"/>
                <a:gd name="connsiteY0" fmla="*/ 55861 h 122698"/>
                <a:gd name="connsiteX1" fmla="*/ 97590 w 133914"/>
                <a:gd name="connsiteY1" fmla="*/ 23691 h 122698"/>
                <a:gd name="connsiteX2" fmla="*/ 129209 w 133914"/>
                <a:gd name="connsiteY2" fmla="*/ 8888 h 122698"/>
                <a:gd name="connsiteX3" fmla="*/ 129209 w 133914"/>
                <a:gd name="connsiteY3" fmla="*/ 63 h 122698"/>
                <a:gd name="connsiteX4" fmla="*/ 107421 w 133914"/>
                <a:gd name="connsiteY4" fmla="*/ 917 h 122698"/>
                <a:gd name="connsiteX5" fmla="*/ 81913 w 133914"/>
                <a:gd name="connsiteY5" fmla="*/ 63 h 122698"/>
                <a:gd name="connsiteX6" fmla="*/ 81913 w 133914"/>
                <a:gd name="connsiteY6" fmla="*/ 8888 h 122698"/>
                <a:gd name="connsiteX7" fmla="*/ 89619 w 133914"/>
                <a:gd name="connsiteY7" fmla="*/ 17713 h 122698"/>
                <a:gd name="connsiteX8" fmla="*/ 85633 w 133914"/>
                <a:gd name="connsiteY8" fmla="*/ 27677 h 122698"/>
                <a:gd name="connsiteX9" fmla="*/ 69160 w 133914"/>
                <a:gd name="connsiteY9" fmla="*/ 49882 h 122698"/>
                <a:gd name="connsiteX10" fmla="*/ 48435 w 133914"/>
                <a:gd name="connsiteY10" fmla="*/ 21129 h 122698"/>
                <a:gd name="connsiteX11" fmla="*/ 46043 w 133914"/>
                <a:gd name="connsiteY11" fmla="*/ 16005 h 122698"/>
                <a:gd name="connsiteX12" fmla="*/ 55343 w 133914"/>
                <a:gd name="connsiteY12" fmla="*/ 8888 h 122698"/>
                <a:gd name="connsiteX13" fmla="*/ 55343 w 133914"/>
                <a:gd name="connsiteY13" fmla="*/ 63 h 122698"/>
                <a:gd name="connsiteX14" fmla="*/ 26647 w 133914"/>
                <a:gd name="connsiteY14" fmla="*/ 917 h 122698"/>
                <a:gd name="connsiteX15" fmla="*/ 1405 w 133914"/>
                <a:gd name="connsiteY15" fmla="*/ 63 h 122698"/>
                <a:gd name="connsiteX16" fmla="*/ 1405 w 133914"/>
                <a:gd name="connsiteY16" fmla="*/ 8888 h 122698"/>
                <a:gd name="connsiteX17" fmla="*/ 32758 w 133914"/>
                <a:gd name="connsiteY17" fmla="*/ 26254 h 122698"/>
                <a:gd name="connsiteX18" fmla="*/ 59063 w 133914"/>
                <a:gd name="connsiteY18" fmla="*/ 62978 h 122698"/>
                <a:gd name="connsiteX19" fmla="*/ 34087 w 133914"/>
                <a:gd name="connsiteY19" fmla="*/ 96855 h 122698"/>
                <a:gd name="connsiteX20" fmla="*/ 77 w 133914"/>
                <a:gd name="connsiteY20" fmla="*/ 113936 h 122698"/>
                <a:gd name="connsiteX21" fmla="*/ 77 w 133914"/>
                <a:gd name="connsiteY21" fmla="*/ 122761 h 122698"/>
                <a:gd name="connsiteX22" fmla="*/ 22130 w 133914"/>
                <a:gd name="connsiteY22" fmla="*/ 121907 h 122698"/>
                <a:gd name="connsiteX23" fmla="*/ 47372 w 133914"/>
                <a:gd name="connsiteY23" fmla="*/ 122761 h 122698"/>
                <a:gd name="connsiteX24" fmla="*/ 47372 w 133914"/>
                <a:gd name="connsiteY24" fmla="*/ 113936 h 122698"/>
                <a:gd name="connsiteX25" fmla="*/ 39667 w 133914"/>
                <a:gd name="connsiteY25" fmla="*/ 105111 h 122698"/>
                <a:gd name="connsiteX26" fmla="*/ 63580 w 133914"/>
                <a:gd name="connsiteY26" fmla="*/ 68956 h 122698"/>
                <a:gd name="connsiteX27" fmla="*/ 83773 w 133914"/>
                <a:gd name="connsiteY27" fmla="*/ 97424 h 122698"/>
                <a:gd name="connsiteX28" fmla="*/ 89353 w 133914"/>
                <a:gd name="connsiteY28" fmla="*/ 106819 h 122698"/>
                <a:gd name="connsiteX29" fmla="*/ 79788 w 133914"/>
                <a:gd name="connsiteY29" fmla="*/ 113936 h 122698"/>
                <a:gd name="connsiteX30" fmla="*/ 79788 w 133914"/>
                <a:gd name="connsiteY30" fmla="*/ 122761 h 122698"/>
                <a:gd name="connsiteX31" fmla="*/ 108484 w 133914"/>
                <a:gd name="connsiteY31" fmla="*/ 121907 h 122698"/>
                <a:gd name="connsiteX32" fmla="*/ 133991 w 133914"/>
                <a:gd name="connsiteY32" fmla="*/ 122761 h 122698"/>
                <a:gd name="connsiteX33" fmla="*/ 133991 w 133914"/>
                <a:gd name="connsiteY33" fmla="*/ 113936 h 122698"/>
                <a:gd name="connsiteX34" fmla="*/ 108749 w 133914"/>
                <a:gd name="connsiteY34" fmla="*/ 105111 h 122698"/>
                <a:gd name="connsiteX35" fmla="*/ 73145 w 133914"/>
                <a:gd name="connsiteY35" fmla="*/ 55861 h 12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3914" h="122698">
                  <a:moveTo>
                    <a:pt x="73145" y="55861"/>
                  </a:moveTo>
                  <a:cubicBezTo>
                    <a:pt x="81116" y="45043"/>
                    <a:pt x="91213" y="31093"/>
                    <a:pt x="97590" y="23691"/>
                  </a:cubicBezTo>
                  <a:cubicBezTo>
                    <a:pt x="105827" y="13443"/>
                    <a:pt x="116721" y="9173"/>
                    <a:pt x="129209" y="8888"/>
                  </a:cubicBezTo>
                  <a:lnTo>
                    <a:pt x="129209" y="63"/>
                  </a:lnTo>
                  <a:cubicBezTo>
                    <a:pt x="122300" y="632"/>
                    <a:pt x="114329" y="917"/>
                    <a:pt x="107421" y="917"/>
                  </a:cubicBezTo>
                  <a:cubicBezTo>
                    <a:pt x="99450" y="917"/>
                    <a:pt x="85368" y="347"/>
                    <a:pt x="81913" y="63"/>
                  </a:cubicBezTo>
                  <a:lnTo>
                    <a:pt x="81913" y="8888"/>
                  </a:lnTo>
                  <a:cubicBezTo>
                    <a:pt x="87493" y="9457"/>
                    <a:pt x="89619" y="13158"/>
                    <a:pt x="89619" y="17713"/>
                  </a:cubicBezTo>
                  <a:cubicBezTo>
                    <a:pt x="89619" y="22268"/>
                    <a:pt x="86962" y="25969"/>
                    <a:pt x="85633" y="27677"/>
                  </a:cubicBezTo>
                  <a:lnTo>
                    <a:pt x="69160" y="49882"/>
                  </a:lnTo>
                  <a:lnTo>
                    <a:pt x="48435" y="21129"/>
                  </a:lnTo>
                  <a:cubicBezTo>
                    <a:pt x="46043" y="18282"/>
                    <a:pt x="46043" y="17713"/>
                    <a:pt x="46043" y="16005"/>
                  </a:cubicBezTo>
                  <a:cubicBezTo>
                    <a:pt x="46043" y="11735"/>
                    <a:pt x="50029" y="9173"/>
                    <a:pt x="55343" y="8888"/>
                  </a:cubicBezTo>
                  <a:lnTo>
                    <a:pt x="55343" y="63"/>
                  </a:lnTo>
                  <a:cubicBezTo>
                    <a:pt x="48435" y="347"/>
                    <a:pt x="30898" y="917"/>
                    <a:pt x="26647" y="917"/>
                  </a:cubicBezTo>
                  <a:cubicBezTo>
                    <a:pt x="21067" y="917"/>
                    <a:pt x="8579" y="632"/>
                    <a:pt x="1405" y="63"/>
                  </a:cubicBezTo>
                  <a:lnTo>
                    <a:pt x="1405" y="8888"/>
                  </a:lnTo>
                  <a:cubicBezTo>
                    <a:pt x="20004" y="8888"/>
                    <a:pt x="20270" y="9173"/>
                    <a:pt x="32758" y="26254"/>
                  </a:cubicBezTo>
                  <a:lnTo>
                    <a:pt x="59063" y="62978"/>
                  </a:lnTo>
                  <a:lnTo>
                    <a:pt x="34087" y="96855"/>
                  </a:lnTo>
                  <a:cubicBezTo>
                    <a:pt x="21333" y="113366"/>
                    <a:pt x="5656" y="113936"/>
                    <a:pt x="77" y="113936"/>
                  </a:cubicBezTo>
                  <a:lnTo>
                    <a:pt x="77" y="122761"/>
                  </a:lnTo>
                  <a:cubicBezTo>
                    <a:pt x="6985" y="122192"/>
                    <a:pt x="15222" y="121907"/>
                    <a:pt x="22130" y="121907"/>
                  </a:cubicBezTo>
                  <a:cubicBezTo>
                    <a:pt x="29835" y="121907"/>
                    <a:pt x="40995" y="122476"/>
                    <a:pt x="47372" y="122761"/>
                  </a:cubicBezTo>
                  <a:lnTo>
                    <a:pt x="47372" y="113936"/>
                  </a:lnTo>
                  <a:cubicBezTo>
                    <a:pt x="41526" y="113082"/>
                    <a:pt x="39667" y="109381"/>
                    <a:pt x="39667" y="105111"/>
                  </a:cubicBezTo>
                  <a:cubicBezTo>
                    <a:pt x="39667" y="98848"/>
                    <a:pt x="47372" y="89453"/>
                    <a:pt x="63580" y="68956"/>
                  </a:cubicBezTo>
                  <a:lnTo>
                    <a:pt x="83773" y="97424"/>
                  </a:lnTo>
                  <a:cubicBezTo>
                    <a:pt x="85899" y="100556"/>
                    <a:pt x="89353" y="105111"/>
                    <a:pt x="89353" y="106819"/>
                  </a:cubicBezTo>
                  <a:cubicBezTo>
                    <a:pt x="89353" y="109381"/>
                    <a:pt x="86962" y="113651"/>
                    <a:pt x="79788" y="113936"/>
                  </a:cubicBezTo>
                  <a:lnTo>
                    <a:pt x="79788" y="122761"/>
                  </a:lnTo>
                  <a:cubicBezTo>
                    <a:pt x="87759" y="122476"/>
                    <a:pt x="102638" y="121907"/>
                    <a:pt x="108484" y="121907"/>
                  </a:cubicBezTo>
                  <a:cubicBezTo>
                    <a:pt x="115658" y="121907"/>
                    <a:pt x="126020" y="122192"/>
                    <a:pt x="133991" y="122761"/>
                  </a:cubicBezTo>
                  <a:lnTo>
                    <a:pt x="133991" y="113936"/>
                  </a:lnTo>
                  <a:cubicBezTo>
                    <a:pt x="119643" y="113936"/>
                    <a:pt x="114861" y="113366"/>
                    <a:pt x="108749" y="105111"/>
                  </a:cubicBezTo>
                  <a:lnTo>
                    <a:pt x="73145" y="5586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Graphic 9" descr="\documentclass{article}&#10;\usepackage{amsmath}&#10;\pagestyle{empty}&#10;\begin{document}&#10;y&#10;&#10;&#10;&#10;&#10;\end{document}" title="IguanaTex Shape Display">
              <a:extLst>
                <a:ext uri="{FF2B5EF4-FFF2-40B4-BE49-F238E27FC236}">
                  <a16:creationId xmlns:a16="http://schemas.microsoft.com/office/drawing/2014/main" id="{70FC1854-415B-C6AD-ED33-6ACBCE0B3246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6779517" y="4937901"/>
              <a:ext cx="129929" cy="160940"/>
            </a:xfrm>
            <a:custGeom>
              <a:avLst/>
              <a:gdLst>
                <a:gd name="connsiteX0" fmla="*/ 105295 w 129929"/>
                <a:gd name="connsiteY0" fmla="*/ 24103 h 160940"/>
                <a:gd name="connsiteX1" fmla="*/ 130006 w 129929"/>
                <a:gd name="connsiteY1" fmla="*/ 7907 h 160940"/>
                <a:gd name="connsiteX2" fmla="*/ 130006 w 129929"/>
                <a:gd name="connsiteY2" fmla="*/ 63 h 160940"/>
                <a:gd name="connsiteX3" fmla="*/ 110078 w 129929"/>
                <a:gd name="connsiteY3" fmla="*/ 822 h 160940"/>
                <a:gd name="connsiteX4" fmla="*/ 86962 w 129929"/>
                <a:gd name="connsiteY4" fmla="*/ 63 h 160940"/>
                <a:gd name="connsiteX5" fmla="*/ 86962 w 129929"/>
                <a:gd name="connsiteY5" fmla="*/ 7907 h 160940"/>
                <a:gd name="connsiteX6" fmla="*/ 99450 w 129929"/>
                <a:gd name="connsiteY6" fmla="*/ 18789 h 160940"/>
                <a:gd name="connsiteX7" fmla="*/ 97856 w 129929"/>
                <a:gd name="connsiteY7" fmla="*/ 24862 h 160940"/>
                <a:gd name="connsiteX8" fmla="*/ 71020 w 129929"/>
                <a:gd name="connsiteY8" fmla="*/ 87112 h 160940"/>
                <a:gd name="connsiteX9" fmla="*/ 41526 w 129929"/>
                <a:gd name="connsiteY9" fmla="*/ 19042 h 160940"/>
                <a:gd name="connsiteX10" fmla="*/ 39932 w 129929"/>
                <a:gd name="connsiteY10" fmla="*/ 14487 h 160940"/>
                <a:gd name="connsiteX11" fmla="*/ 54812 w 129929"/>
                <a:gd name="connsiteY11" fmla="*/ 7907 h 160940"/>
                <a:gd name="connsiteX12" fmla="*/ 54812 w 129929"/>
                <a:gd name="connsiteY12" fmla="*/ 63 h 160940"/>
                <a:gd name="connsiteX13" fmla="*/ 25850 w 129929"/>
                <a:gd name="connsiteY13" fmla="*/ 822 h 160940"/>
                <a:gd name="connsiteX14" fmla="*/ 77 w 129929"/>
                <a:gd name="connsiteY14" fmla="*/ 63 h 160940"/>
                <a:gd name="connsiteX15" fmla="*/ 77 w 129929"/>
                <a:gd name="connsiteY15" fmla="*/ 7907 h 160940"/>
                <a:gd name="connsiteX16" fmla="*/ 21599 w 129929"/>
                <a:gd name="connsiteY16" fmla="*/ 16764 h 160940"/>
                <a:gd name="connsiteX17" fmla="*/ 61454 w 129929"/>
                <a:gd name="connsiteY17" fmla="*/ 109128 h 160940"/>
                <a:gd name="connsiteX18" fmla="*/ 54812 w 129929"/>
                <a:gd name="connsiteY18" fmla="*/ 124058 h 160940"/>
                <a:gd name="connsiteX19" fmla="*/ 24521 w 129929"/>
                <a:gd name="connsiteY19" fmla="*/ 155436 h 160940"/>
                <a:gd name="connsiteX20" fmla="*/ 12033 w 129929"/>
                <a:gd name="connsiteY20" fmla="*/ 150881 h 160940"/>
                <a:gd name="connsiteX21" fmla="*/ 22396 w 129929"/>
                <a:gd name="connsiteY21" fmla="*/ 140253 h 160940"/>
                <a:gd name="connsiteX22" fmla="*/ 11236 w 129929"/>
                <a:gd name="connsiteY22" fmla="*/ 129625 h 160940"/>
                <a:gd name="connsiteX23" fmla="*/ 77 w 129929"/>
                <a:gd name="connsiteY23" fmla="*/ 140506 h 160940"/>
                <a:gd name="connsiteX24" fmla="*/ 24521 w 129929"/>
                <a:gd name="connsiteY24" fmla="*/ 161003 h 160940"/>
                <a:gd name="connsiteX25" fmla="*/ 58532 w 129929"/>
                <a:gd name="connsiteY25" fmla="*/ 132155 h 160940"/>
                <a:gd name="connsiteX26" fmla="*/ 105295 w 129929"/>
                <a:gd name="connsiteY26" fmla="*/ 24103 h 16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9929" h="160940">
                  <a:moveTo>
                    <a:pt x="105295" y="24103"/>
                  </a:moveTo>
                  <a:cubicBezTo>
                    <a:pt x="112204" y="8160"/>
                    <a:pt x="125755" y="7907"/>
                    <a:pt x="130006" y="7907"/>
                  </a:cubicBezTo>
                  <a:lnTo>
                    <a:pt x="130006" y="63"/>
                  </a:lnTo>
                  <a:cubicBezTo>
                    <a:pt x="123895" y="569"/>
                    <a:pt x="116189" y="822"/>
                    <a:pt x="110078" y="822"/>
                  </a:cubicBezTo>
                  <a:cubicBezTo>
                    <a:pt x="105295" y="822"/>
                    <a:pt x="92807" y="316"/>
                    <a:pt x="86962" y="63"/>
                  </a:cubicBezTo>
                  <a:lnTo>
                    <a:pt x="86962" y="7907"/>
                  </a:lnTo>
                  <a:cubicBezTo>
                    <a:pt x="95199" y="8160"/>
                    <a:pt x="99450" y="12462"/>
                    <a:pt x="99450" y="18789"/>
                  </a:cubicBezTo>
                  <a:cubicBezTo>
                    <a:pt x="99450" y="21319"/>
                    <a:pt x="99184" y="21825"/>
                    <a:pt x="97856" y="24862"/>
                  </a:cubicBezTo>
                  <a:lnTo>
                    <a:pt x="71020" y="87112"/>
                  </a:lnTo>
                  <a:lnTo>
                    <a:pt x="41526" y="19042"/>
                  </a:lnTo>
                  <a:cubicBezTo>
                    <a:pt x="40464" y="16511"/>
                    <a:pt x="39932" y="15499"/>
                    <a:pt x="39932" y="14487"/>
                  </a:cubicBezTo>
                  <a:cubicBezTo>
                    <a:pt x="39932" y="7907"/>
                    <a:pt x="49763" y="7907"/>
                    <a:pt x="54812" y="7907"/>
                  </a:cubicBezTo>
                  <a:lnTo>
                    <a:pt x="54812" y="63"/>
                  </a:lnTo>
                  <a:cubicBezTo>
                    <a:pt x="47903" y="316"/>
                    <a:pt x="30367" y="822"/>
                    <a:pt x="25850" y="822"/>
                  </a:cubicBezTo>
                  <a:cubicBezTo>
                    <a:pt x="18676" y="822"/>
                    <a:pt x="8048" y="569"/>
                    <a:pt x="77" y="63"/>
                  </a:cubicBezTo>
                  <a:lnTo>
                    <a:pt x="77" y="7907"/>
                  </a:lnTo>
                  <a:cubicBezTo>
                    <a:pt x="12830" y="7907"/>
                    <a:pt x="17879" y="7907"/>
                    <a:pt x="21599" y="16764"/>
                  </a:cubicBezTo>
                  <a:lnTo>
                    <a:pt x="61454" y="109128"/>
                  </a:lnTo>
                  <a:cubicBezTo>
                    <a:pt x="60126" y="112417"/>
                    <a:pt x="56406" y="120768"/>
                    <a:pt x="54812" y="124058"/>
                  </a:cubicBezTo>
                  <a:cubicBezTo>
                    <a:pt x="48966" y="137976"/>
                    <a:pt x="41526" y="155436"/>
                    <a:pt x="24521" y="155436"/>
                  </a:cubicBezTo>
                  <a:cubicBezTo>
                    <a:pt x="23193" y="155436"/>
                    <a:pt x="17082" y="155436"/>
                    <a:pt x="12033" y="150881"/>
                  </a:cubicBezTo>
                  <a:cubicBezTo>
                    <a:pt x="20270" y="149869"/>
                    <a:pt x="22396" y="144302"/>
                    <a:pt x="22396" y="140253"/>
                  </a:cubicBezTo>
                  <a:cubicBezTo>
                    <a:pt x="22396" y="133674"/>
                    <a:pt x="17347" y="129625"/>
                    <a:pt x="11236" y="129625"/>
                  </a:cubicBezTo>
                  <a:cubicBezTo>
                    <a:pt x="5922" y="129625"/>
                    <a:pt x="77" y="132915"/>
                    <a:pt x="77" y="140506"/>
                  </a:cubicBezTo>
                  <a:cubicBezTo>
                    <a:pt x="77" y="151893"/>
                    <a:pt x="11236" y="161003"/>
                    <a:pt x="24521" y="161003"/>
                  </a:cubicBezTo>
                  <a:cubicBezTo>
                    <a:pt x="41261" y="161003"/>
                    <a:pt x="52155" y="146579"/>
                    <a:pt x="58532" y="132155"/>
                  </a:cubicBezTo>
                  <a:lnTo>
                    <a:pt x="105295" y="2410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Graphic 12" descr="\documentclass{article}&#10;\usepackage{amsmath}&#10;\pagestyle{empty}&#10;\begin{document}&#10;z&#10;&#10;&#10;&#10;&#10;\end{document}" title="IguanaTex Shape Display">
              <a:extLst>
                <a:ext uri="{FF2B5EF4-FFF2-40B4-BE49-F238E27FC236}">
                  <a16:creationId xmlns:a16="http://schemas.microsoft.com/office/drawing/2014/main" id="{2DDD59EC-1ED6-ABA6-A1B0-4F487D3B3327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6325094" y="4314033"/>
              <a:ext cx="106186" cy="122698"/>
            </a:xfrm>
            <a:custGeom>
              <a:avLst/>
              <a:gdLst>
                <a:gd name="connsiteX0" fmla="*/ 103132 w 106186"/>
                <a:gd name="connsiteY0" fmla="*/ 8603 h 122698"/>
                <a:gd name="connsiteX1" fmla="*/ 105694 w 106186"/>
                <a:gd name="connsiteY1" fmla="*/ 3764 h 122698"/>
                <a:gd name="connsiteX2" fmla="*/ 98292 w 106186"/>
                <a:gd name="connsiteY2" fmla="*/ 63 h 122698"/>
                <a:gd name="connsiteX3" fmla="*/ 7194 w 106186"/>
                <a:gd name="connsiteY3" fmla="*/ 63 h 122698"/>
                <a:gd name="connsiteX4" fmla="*/ 4062 w 106186"/>
                <a:gd name="connsiteY4" fmla="*/ 45897 h 122698"/>
                <a:gd name="connsiteX5" fmla="*/ 11179 w 106186"/>
                <a:gd name="connsiteY5" fmla="*/ 45897 h 122698"/>
                <a:gd name="connsiteX6" fmla="*/ 49611 w 106186"/>
                <a:gd name="connsiteY6" fmla="*/ 6326 h 122698"/>
                <a:gd name="connsiteX7" fmla="*/ 82065 w 106186"/>
                <a:gd name="connsiteY7" fmla="*/ 6326 h 122698"/>
                <a:gd name="connsiteX8" fmla="*/ 2639 w 106186"/>
                <a:gd name="connsiteY8" fmla="*/ 113651 h 122698"/>
                <a:gd name="connsiteX9" fmla="*/ 77 w 106186"/>
                <a:gd name="connsiteY9" fmla="*/ 118775 h 122698"/>
                <a:gd name="connsiteX10" fmla="*/ 7478 w 106186"/>
                <a:gd name="connsiteY10" fmla="*/ 122761 h 122698"/>
                <a:gd name="connsiteX11" fmla="*/ 101424 w 106186"/>
                <a:gd name="connsiteY11" fmla="*/ 122761 h 122698"/>
                <a:gd name="connsiteX12" fmla="*/ 106263 w 106186"/>
                <a:gd name="connsiteY12" fmla="*/ 69525 h 122698"/>
                <a:gd name="connsiteX13" fmla="*/ 99146 w 106186"/>
                <a:gd name="connsiteY13" fmla="*/ 69525 h 122698"/>
                <a:gd name="connsiteX14" fmla="*/ 57583 w 106186"/>
                <a:gd name="connsiteY14" fmla="*/ 115644 h 122698"/>
                <a:gd name="connsiteX15" fmla="*/ 23990 w 106186"/>
                <a:gd name="connsiteY15" fmla="*/ 115644 h 122698"/>
                <a:gd name="connsiteX16" fmla="*/ 103132 w 106186"/>
                <a:gd name="connsiteY16" fmla="*/ 8603 h 12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186" h="122698">
                  <a:moveTo>
                    <a:pt x="103132" y="8603"/>
                  </a:moveTo>
                  <a:cubicBezTo>
                    <a:pt x="105694" y="5472"/>
                    <a:pt x="105694" y="4902"/>
                    <a:pt x="105694" y="3764"/>
                  </a:cubicBezTo>
                  <a:cubicBezTo>
                    <a:pt x="105694" y="63"/>
                    <a:pt x="103416" y="63"/>
                    <a:pt x="98292" y="63"/>
                  </a:cubicBezTo>
                  <a:lnTo>
                    <a:pt x="7194" y="63"/>
                  </a:lnTo>
                  <a:lnTo>
                    <a:pt x="4062" y="45897"/>
                  </a:lnTo>
                  <a:lnTo>
                    <a:pt x="11179" y="45897"/>
                  </a:lnTo>
                  <a:cubicBezTo>
                    <a:pt x="12887" y="16859"/>
                    <a:pt x="18296" y="6326"/>
                    <a:pt x="49611" y="6326"/>
                  </a:cubicBezTo>
                  <a:lnTo>
                    <a:pt x="82065" y="6326"/>
                  </a:lnTo>
                  <a:lnTo>
                    <a:pt x="2639" y="113651"/>
                  </a:lnTo>
                  <a:cubicBezTo>
                    <a:pt x="77" y="116783"/>
                    <a:pt x="77" y="117352"/>
                    <a:pt x="77" y="118775"/>
                  </a:cubicBezTo>
                  <a:cubicBezTo>
                    <a:pt x="77" y="122761"/>
                    <a:pt x="2069" y="122761"/>
                    <a:pt x="7478" y="122761"/>
                  </a:cubicBezTo>
                  <a:lnTo>
                    <a:pt x="101424" y="122761"/>
                  </a:lnTo>
                  <a:lnTo>
                    <a:pt x="106263" y="69525"/>
                  </a:lnTo>
                  <a:lnTo>
                    <a:pt x="99146" y="69525"/>
                  </a:lnTo>
                  <a:cubicBezTo>
                    <a:pt x="96584" y="103118"/>
                    <a:pt x="90606" y="115644"/>
                    <a:pt x="57583" y="115644"/>
                  </a:cubicBezTo>
                  <a:lnTo>
                    <a:pt x="23990" y="115644"/>
                  </a:lnTo>
                  <a:lnTo>
                    <a:pt x="103132" y="8603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3DC56B-4898-C41C-CFFB-B0D8F3A8D9B3}"/>
              </a:ext>
            </a:extLst>
          </p:cNvPr>
          <p:cNvGrpSpPr>
            <a:grpSpLocks noChangeAspect="1"/>
          </p:cNvGrpSpPr>
          <p:nvPr/>
        </p:nvGrpSpPr>
        <p:grpSpPr>
          <a:xfrm>
            <a:off x="22221513" y="19507897"/>
            <a:ext cx="4401562" cy="3181201"/>
            <a:chOff x="1753420" y="713441"/>
            <a:chExt cx="5293285" cy="38256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001DE3-7861-0442-D3E7-A3EC9963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753420" y="713441"/>
              <a:ext cx="5293285" cy="3825688"/>
            </a:xfrm>
            <a:prstGeom prst="rect">
              <a:avLst/>
            </a:prstGeom>
          </p:spPr>
        </p:pic>
        <p:sp>
          <p:nvSpPr>
            <p:cNvPr id="7" name="Graphic 6" descr="\documentclass{article}&#10;\usepackage{amsmath}&#10;\pagestyle{empty}&#10;\begin{document}&#10;x&#10;&#10;&#10;&#10;&#10;\end{document}" title="IguanaTex Shape Display">
              <a:extLst>
                <a:ext uri="{FF2B5EF4-FFF2-40B4-BE49-F238E27FC236}">
                  <a16:creationId xmlns:a16="http://schemas.microsoft.com/office/drawing/2014/main" id="{2D6043EC-EDD2-F306-A117-6943C073C6B2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5977112" y="4319505"/>
              <a:ext cx="133914" cy="122698"/>
            </a:xfrm>
            <a:custGeom>
              <a:avLst/>
              <a:gdLst>
                <a:gd name="connsiteX0" fmla="*/ 73145 w 133914"/>
                <a:gd name="connsiteY0" fmla="*/ 55861 h 122698"/>
                <a:gd name="connsiteX1" fmla="*/ 97590 w 133914"/>
                <a:gd name="connsiteY1" fmla="*/ 23691 h 122698"/>
                <a:gd name="connsiteX2" fmla="*/ 129209 w 133914"/>
                <a:gd name="connsiteY2" fmla="*/ 8888 h 122698"/>
                <a:gd name="connsiteX3" fmla="*/ 129209 w 133914"/>
                <a:gd name="connsiteY3" fmla="*/ 63 h 122698"/>
                <a:gd name="connsiteX4" fmla="*/ 107421 w 133914"/>
                <a:gd name="connsiteY4" fmla="*/ 917 h 122698"/>
                <a:gd name="connsiteX5" fmla="*/ 81913 w 133914"/>
                <a:gd name="connsiteY5" fmla="*/ 63 h 122698"/>
                <a:gd name="connsiteX6" fmla="*/ 81913 w 133914"/>
                <a:gd name="connsiteY6" fmla="*/ 8888 h 122698"/>
                <a:gd name="connsiteX7" fmla="*/ 89619 w 133914"/>
                <a:gd name="connsiteY7" fmla="*/ 17713 h 122698"/>
                <a:gd name="connsiteX8" fmla="*/ 85633 w 133914"/>
                <a:gd name="connsiteY8" fmla="*/ 27677 h 122698"/>
                <a:gd name="connsiteX9" fmla="*/ 69160 w 133914"/>
                <a:gd name="connsiteY9" fmla="*/ 49882 h 122698"/>
                <a:gd name="connsiteX10" fmla="*/ 48435 w 133914"/>
                <a:gd name="connsiteY10" fmla="*/ 21129 h 122698"/>
                <a:gd name="connsiteX11" fmla="*/ 46043 w 133914"/>
                <a:gd name="connsiteY11" fmla="*/ 16005 h 122698"/>
                <a:gd name="connsiteX12" fmla="*/ 55343 w 133914"/>
                <a:gd name="connsiteY12" fmla="*/ 8888 h 122698"/>
                <a:gd name="connsiteX13" fmla="*/ 55343 w 133914"/>
                <a:gd name="connsiteY13" fmla="*/ 63 h 122698"/>
                <a:gd name="connsiteX14" fmla="*/ 26647 w 133914"/>
                <a:gd name="connsiteY14" fmla="*/ 917 h 122698"/>
                <a:gd name="connsiteX15" fmla="*/ 1405 w 133914"/>
                <a:gd name="connsiteY15" fmla="*/ 63 h 122698"/>
                <a:gd name="connsiteX16" fmla="*/ 1405 w 133914"/>
                <a:gd name="connsiteY16" fmla="*/ 8888 h 122698"/>
                <a:gd name="connsiteX17" fmla="*/ 32758 w 133914"/>
                <a:gd name="connsiteY17" fmla="*/ 26254 h 122698"/>
                <a:gd name="connsiteX18" fmla="*/ 59063 w 133914"/>
                <a:gd name="connsiteY18" fmla="*/ 62978 h 122698"/>
                <a:gd name="connsiteX19" fmla="*/ 34087 w 133914"/>
                <a:gd name="connsiteY19" fmla="*/ 96855 h 122698"/>
                <a:gd name="connsiteX20" fmla="*/ 77 w 133914"/>
                <a:gd name="connsiteY20" fmla="*/ 113936 h 122698"/>
                <a:gd name="connsiteX21" fmla="*/ 77 w 133914"/>
                <a:gd name="connsiteY21" fmla="*/ 122761 h 122698"/>
                <a:gd name="connsiteX22" fmla="*/ 22130 w 133914"/>
                <a:gd name="connsiteY22" fmla="*/ 121907 h 122698"/>
                <a:gd name="connsiteX23" fmla="*/ 47372 w 133914"/>
                <a:gd name="connsiteY23" fmla="*/ 122761 h 122698"/>
                <a:gd name="connsiteX24" fmla="*/ 47372 w 133914"/>
                <a:gd name="connsiteY24" fmla="*/ 113936 h 122698"/>
                <a:gd name="connsiteX25" fmla="*/ 39667 w 133914"/>
                <a:gd name="connsiteY25" fmla="*/ 105111 h 122698"/>
                <a:gd name="connsiteX26" fmla="*/ 63580 w 133914"/>
                <a:gd name="connsiteY26" fmla="*/ 68956 h 122698"/>
                <a:gd name="connsiteX27" fmla="*/ 83773 w 133914"/>
                <a:gd name="connsiteY27" fmla="*/ 97424 h 122698"/>
                <a:gd name="connsiteX28" fmla="*/ 89353 w 133914"/>
                <a:gd name="connsiteY28" fmla="*/ 106819 h 122698"/>
                <a:gd name="connsiteX29" fmla="*/ 79788 w 133914"/>
                <a:gd name="connsiteY29" fmla="*/ 113936 h 122698"/>
                <a:gd name="connsiteX30" fmla="*/ 79788 w 133914"/>
                <a:gd name="connsiteY30" fmla="*/ 122761 h 122698"/>
                <a:gd name="connsiteX31" fmla="*/ 108484 w 133914"/>
                <a:gd name="connsiteY31" fmla="*/ 121907 h 122698"/>
                <a:gd name="connsiteX32" fmla="*/ 133991 w 133914"/>
                <a:gd name="connsiteY32" fmla="*/ 122761 h 122698"/>
                <a:gd name="connsiteX33" fmla="*/ 133991 w 133914"/>
                <a:gd name="connsiteY33" fmla="*/ 113936 h 122698"/>
                <a:gd name="connsiteX34" fmla="*/ 108749 w 133914"/>
                <a:gd name="connsiteY34" fmla="*/ 105111 h 122698"/>
                <a:gd name="connsiteX35" fmla="*/ 73145 w 133914"/>
                <a:gd name="connsiteY35" fmla="*/ 55861 h 12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3914" h="122698">
                  <a:moveTo>
                    <a:pt x="73145" y="55861"/>
                  </a:moveTo>
                  <a:cubicBezTo>
                    <a:pt x="81116" y="45043"/>
                    <a:pt x="91213" y="31093"/>
                    <a:pt x="97590" y="23691"/>
                  </a:cubicBezTo>
                  <a:cubicBezTo>
                    <a:pt x="105827" y="13443"/>
                    <a:pt x="116721" y="9173"/>
                    <a:pt x="129209" y="8888"/>
                  </a:cubicBezTo>
                  <a:lnTo>
                    <a:pt x="129209" y="63"/>
                  </a:lnTo>
                  <a:cubicBezTo>
                    <a:pt x="122300" y="632"/>
                    <a:pt x="114329" y="917"/>
                    <a:pt x="107421" y="917"/>
                  </a:cubicBezTo>
                  <a:cubicBezTo>
                    <a:pt x="99450" y="917"/>
                    <a:pt x="85368" y="347"/>
                    <a:pt x="81913" y="63"/>
                  </a:cubicBezTo>
                  <a:lnTo>
                    <a:pt x="81913" y="8888"/>
                  </a:lnTo>
                  <a:cubicBezTo>
                    <a:pt x="87493" y="9457"/>
                    <a:pt x="89619" y="13158"/>
                    <a:pt x="89619" y="17713"/>
                  </a:cubicBezTo>
                  <a:cubicBezTo>
                    <a:pt x="89619" y="22268"/>
                    <a:pt x="86962" y="25969"/>
                    <a:pt x="85633" y="27677"/>
                  </a:cubicBezTo>
                  <a:lnTo>
                    <a:pt x="69160" y="49882"/>
                  </a:lnTo>
                  <a:lnTo>
                    <a:pt x="48435" y="21129"/>
                  </a:lnTo>
                  <a:cubicBezTo>
                    <a:pt x="46043" y="18282"/>
                    <a:pt x="46043" y="17713"/>
                    <a:pt x="46043" y="16005"/>
                  </a:cubicBezTo>
                  <a:cubicBezTo>
                    <a:pt x="46043" y="11735"/>
                    <a:pt x="50029" y="9173"/>
                    <a:pt x="55343" y="8888"/>
                  </a:cubicBezTo>
                  <a:lnTo>
                    <a:pt x="55343" y="63"/>
                  </a:lnTo>
                  <a:cubicBezTo>
                    <a:pt x="48435" y="347"/>
                    <a:pt x="30898" y="917"/>
                    <a:pt x="26647" y="917"/>
                  </a:cubicBezTo>
                  <a:cubicBezTo>
                    <a:pt x="21067" y="917"/>
                    <a:pt x="8579" y="632"/>
                    <a:pt x="1405" y="63"/>
                  </a:cubicBezTo>
                  <a:lnTo>
                    <a:pt x="1405" y="8888"/>
                  </a:lnTo>
                  <a:cubicBezTo>
                    <a:pt x="20004" y="8888"/>
                    <a:pt x="20270" y="9173"/>
                    <a:pt x="32758" y="26254"/>
                  </a:cubicBezTo>
                  <a:lnTo>
                    <a:pt x="59063" y="62978"/>
                  </a:lnTo>
                  <a:lnTo>
                    <a:pt x="34087" y="96855"/>
                  </a:lnTo>
                  <a:cubicBezTo>
                    <a:pt x="21333" y="113366"/>
                    <a:pt x="5656" y="113936"/>
                    <a:pt x="77" y="113936"/>
                  </a:cubicBezTo>
                  <a:lnTo>
                    <a:pt x="77" y="122761"/>
                  </a:lnTo>
                  <a:cubicBezTo>
                    <a:pt x="6985" y="122192"/>
                    <a:pt x="15222" y="121907"/>
                    <a:pt x="22130" y="121907"/>
                  </a:cubicBezTo>
                  <a:cubicBezTo>
                    <a:pt x="29835" y="121907"/>
                    <a:pt x="40995" y="122476"/>
                    <a:pt x="47372" y="122761"/>
                  </a:cubicBezTo>
                  <a:lnTo>
                    <a:pt x="47372" y="113936"/>
                  </a:lnTo>
                  <a:cubicBezTo>
                    <a:pt x="41526" y="113082"/>
                    <a:pt x="39667" y="109381"/>
                    <a:pt x="39667" y="105111"/>
                  </a:cubicBezTo>
                  <a:cubicBezTo>
                    <a:pt x="39667" y="98848"/>
                    <a:pt x="47372" y="89453"/>
                    <a:pt x="63580" y="68956"/>
                  </a:cubicBezTo>
                  <a:lnTo>
                    <a:pt x="83773" y="97424"/>
                  </a:lnTo>
                  <a:cubicBezTo>
                    <a:pt x="85899" y="100556"/>
                    <a:pt x="89353" y="105111"/>
                    <a:pt x="89353" y="106819"/>
                  </a:cubicBezTo>
                  <a:cubicBezTo>
                    <a:pt x="89353" y="109381"/>
                    <a:pt x="86962" y="113651"/>
                    <a:pt x="79788" y="113936"/>
                  </a:cubicBezTo>
                  <a:lnTo>
                    <a:pt x="79788" y="122761"/>
                  </a:lnTo>
                  <a:cubicBezTo>
                    <a:pt x="87759" y="122476"/>
                    <a:pt x="102638" y="121907"/>
                    <a:pt x="108484" y="121907"/>
                  </a:cubicBezTo>
                  <a:cubicBezTo>
                    <a:pt x="115658" y="121907"/>
                    <a:pt x="126020" y="122192"/>
                    <a:pt x="133991" y="122761"/>
                  </a:cubicBezTo>
                  <a:lnTo>
                    <a:pt x="133991" y="113936"/>
                  </a:lnTo>
                  <a:cubicBezTo>
                    <a:pt x="119643" y="113936"/>
                    <a:pt x="114861" y="113366"/>
                    <a:pt x="108749" y="105111"/>
                  </a:cubicBezTo>
                  <a:lnTo>
                    <a:pt x="73145" y="5586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Graphic 9" descr="\documentclass{article}&#10;\usepackage{amsmath}&#10;\pagestyle{empty}&#10;\begin{document}&#10;y&#10;&#10;&#10;&#10;&#10;\end{document}" title="IguanaTex Shape Display">
              <a:extLst>
                <a:ext uri="{FF2B5EF4-FFF2-40B4-BE49-F238E27FC236}">
                  <a16:creationId xmlns:a16="http://schemas.microsoft.com/office/drawing/2014/main" id="{B2E7CFDE-7AE3-0CE0-9EA4-C4C55885AF95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6723251" y="4310078"/>
              <a:ext cx="129929" cy="160940"/>
            </a:xfrm>
            <a:custGeom>
              <a:avLst/>
              <a:gdLst>
                <a:gd name="connsiteX0" fmla="*/ 105295 w 129929"/>
                <a:gd name="connsiteY0" fmla="*/ 24103 h 160940"/>
                <a:gd name="connsiteX1" fmla="*/ 130006 w 129929"/>
                <a:gd name="connsiteY1" fmla="*/ 7907 h 160940"/>
                <a:gd name="connsiteX2" fmla="*/ 130006 w 129929"/>
                <a:gd name="connsiteY2" fmla="*/ 63 h 160940"/>
                <a:gd name="connsiteX3" fmla="*/ 110078 w 129929"/>
                <a:gd name="connsiteY3" fmla="*/ 822 h 160940"/>
                <a:gd name="connsiteX4" fmla="*/ 86962 w 129929"/>
                <a:gd name="connsiteY4" fmla="*/ 63 h 160940"/>
                <a:gd name="connsiteX5" fmla="*/ 86962 w 129929"/>
                <a:gd name="connsiteY5" fmla="*/ 7907 h 160940"/>
                <a:gd name="connsiteX6" fmla="*/ 99450 w 129929"/>
                <a:gd name="connsiteY6" fmla="*/ 18789 h 160940"/>
                <a:gd name="connsiteX7" fmla="*/ 97856 w 129929"/>
                <a:gd name="connsiteY7" fmla="*/ 24862 h 160940"/>
                <a:gd name="connsiteX8" fmla="*/ 71020 w 129929"/>
                <a:gd name="connsiteY8" fmla="*/ 87112 h 160940"/>
                <a:gd name="connsiteX9" fmla="*/ 41526 w 129929"/>
                <a:gd name="connsiteY9" fmla="*/ 19042 h 160940"/>
                <a:gd name="connsiteX10" fmla="*/ 39932 w 129929"/>
                <a:gd name="connsiteY10" fmla="*/ 14487 h 160940"/>
                <a:gd name="connsiteX11" fmla="*/ 54812 w 129929"/>
                <a:gd name="connsiteY11" fmla="*/ 7907 h 160940"/>
                <a:gd name="connsiteX12" fmla="*/ 54812 w 129929"/>
                <a:gd name="connsiteY12" fmla="*/ 63 h 160940"/>
                <a:gd name="connsiteX13" fmla="*/ 25850 w 129929"/>
                <a:gd name="connsiteY13" fmla="*/ 822 h 160940"/>
                <a:gd name="connsiteX14" fmla="*/ 77 w 129929"/>
                <a:gd name="connsiteY14" fmla="*/ 63 h 160940"/>
                <a:gd name="connsiteX15" fmla="*/ 77 w 129929"/>
                <a:gd name="connsiteY15" fmla="*/ 7907 h 160940"/>
                <a:gd name="connsiteX16" fmla="*/ 21599 w 129929"/>
                <a:gd name="connsiteY16" fmla="*/ 16764 h 160940"/>
                <a:gd name="connsiteX17" fmla="*/ 61454 w 129929"/>
                <a:gd name="connsiteY17" fmla="*/ 109128 h 160940"/>
                <a:gd name="connsiteX18" fmla="*/ 54812 w 129929"/>
                <a:gd name="connsiteY18" fmla="*/ 124058 h 160940"/>
                <a:gd name="connsiteX19" fmla="*/ 24521 w 129929"/>
                <a:gd name="connsiteY19" fmla="*/ 155436 h 160940"/>
                <a:gd name="connsiteX20" fmla="*/ 12033 w 129929"/>
                <a:gd name="connsiteY20" fmla="*/ 150881 h 160940"/>
                <a:gd name="connsiteX21" fmla="*/ 22396 w 129929"/>
                <a:gd name="connsiteY21" fmla="*/ 140253 h 160940"/>
                <a:gd name="connsiteX22" fmla="*/ 11236 w 129929"/>
                <a:gd name="connsiteY22" fmla="*/ 129625 h 160940"/>
                <a:gd name="connsiteX23" fmla="*/ 77 w 129929"/>
                <a:gd name="connsiteY23" fmla="*/ 140506 h 160940"/>
                <a:gd name="connsiteX24" fmla="*/ 24521 w 129929"/>
                <a:gd name="connsiteY24" fmla="*/ 161003 h 160940"/>
                <a:gd name="connsiteX25" fmla="*/ 58532 w 129929"/>
                <a:gd name="connsiteY25" fmla="*/ 132155 h 160940"/>
                <a:gd name="connsiteX26" fmla="*/ 105295 w 129929"/>
                <a:gd name="connsiteY26" fmla="*/ 24103 h 16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9929" h="160940">
                  <a:moveTo>
                    <a:pt x="105295" y="24103"/>
                  </a:moveTo>
                  <a:cubicBezTo>
                    <a:pt x="112204" y="8160"/>
                    <a:pt x="125755" y="7907"/>
                    <a:pt x="130006" y="7907"/>
                  </a:cubicBezTo>
                  <a:lnTo>
                    <a:pt x="130006" y="63"/>
                  </a:lnTo>
                  <a:cubicBezTo>
                    <a:pt x="123895" y="569"/>
                    <a:pt x="116189" y="822"/>
                    <a:pt x="110078" y="822"/>
                  </a:cubicBezTo>
                  <a:cubicBezTo>
                    <a:pt x="105295" y="822"/>
                    <a:pt x="92807" y="316"/>
                    <a:pt x="86962" y="63"/>
                  </a:cubicBezTo>
                  <a:lnTo>
                    <a:pt x="86962" y="7907"/>
                  </a:lnTo>
                  <a:cubicBezTo>
                    <a:pt x="95199" y="8160"/>
                    <a:pt x="99450" y="12462"/>
                    <a:pt x="99450" y="18789"/>
                  </a:cubicBezTo>
                  <a:cubicBezTo>
                    <a:pt x="99450" y="21319"/>
                    <a:pt x="99184" y="21825"/>
                    <a:pt x="97856" y="24862"/>
                  </a:cubicBezTo>
                  <a:lnTo>
                    <a:pt x="71020" y="87112"/>
                  </a:lnTo>
                  <a:lnTo>
                    <a:pt x="41526" y="19042"/>
                  </a:lnTo>
                  <a:cubicBezTo>
                    <a:pt x="40464" y="16511"/>
                    <a:pt x="39932" y="15499"/>
                    <a:pt x="39932" y="14487"/>
                  </a:cubicBezTo>
                  <a:cubicBezTo>
                    <a:pt x="39932" y="7907"/>
                    <a:pt x="49763" y="7907"/>
                    <a:pt x="54812" y="7907"/>
                  </a:cubicBezTo>
                  <a:lnTo>
                    <a:pt x="54812" y="63"/>
                  </a:lnTo>
                  <a:cubicBezTo>
                    <a:pt x="47903" y="316"/>
                    <a:pt x="30367" y="822"/>
                    <a:pt x="25850" y="822"/>
                  </a:cubicBezTo>
                  <a:cubicBezTo>
                    <a:pt x="18676" y="822"/>
                    <a:pt x="8048" y="569"/>
                    <a:pt x="77" y="63"/>
                  </a:cubicBezTo>
                  <a:lnTo>
                    <a:pt x="77" y="7907"/>
                  </a:lnTo>
                  <a:cubicBezTo>
                    <a:pt x="12830" y="7907"/>
                    <a:pt x="17879" y="7907"/>
                    <a:pt x="21599" y="16764"/>
                  </a:cubicBezTo>
                  <a:lnTo>
                    <a:pt x="61454" y="109128"/>
                  </a:lnTo>
                  <a:cubicBezTo>
                    <a:pt x="60126" y="112417"/>
                    <a:pt x="56406" y="120768"/>
                    <a:pt x="54812" y="124058"/>
                  </a:cubicBezTo>
                  <a:cubicBezTo>
                    <a:pt x="48966" y="137976"/>
                    <a:pt x="41526" y="155436"/>
                    <a:pt x="24521" y="155436"/>
                  </a:cubicBezTo>
                  <a:cubicBezTo>
                    <a:pt x="23193" y="155436"/>
                    <a:pt x="17082" y="155436"/>
                    <a:pt x="12033" y="150881"/>
                  </a:cubicBezTo>
                  <a:cubicBezTo>
                    <a:pt x="20270" y="149869"/>
                    <a:pt x="22396" y="144302"/>
                    <a:pt x="22396" y="140253"/>
                  </a:cubicBezTo>
                  <a:cubicBezTo>
                    <a:pt x="22396" y="133674"/>
                    <a:pt x="17347" y="129625"/>
                    <a:pt x="11236" y="129625"/>
                  </a:cubicBezTo>
                  <a:cubicBezTo>
                    <a:pt x="5922" y="129625"/>
                    <a:pt x="77" y="132915"/>
                    <a:pt x="77" y="140506"/>
                  </a:cubicBezTo>
                  <a:cubicBezTo>
                    <a:pt x="77" y="151893"/>
                    <a:pt x="11236" y="161003"/>
                    <a:pt x="24521" y="161003"/>
                  </a:cubicBezTo>
                  <a:cubicBezTo>
                    <a:pt x="41261" y="161003"/>
                    <a:pt x="52155" y="146579"/>
                    <a:pt x="58532" y="132155"/>
                  </a:cubicBezTo>
                  <a:lnTo>
                    <a:pt x="105295" y="2410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5D7E1F6-64A7-FE38-AE36-D13D71B6E8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5327" y="3859648"/>
              <a:ext cx="0" cy="5403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A714C3-CFD8-02EF-F3F0-A912EC5D2883}"/>
                </a:ext>
              </a:extLst>
            </p:cNvPr>
            <p:cNvCxnSpPr>
              <a:cxnSpLocks/>
            </p:cNvCxnSpPr>
            <p:nvPr/>
          </p:nvCxnSpPr>
          <p:spPr>
            <a:xfrm>
              <a:off x="6145327" y="4399975"/>
              <a:ext cx="54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Graphic 12" descr="\documentclass{article}&#10;\usepackage{amsmath}&#10;\pagestyle{empty}&#10;\begin{document}&#10;z&#10;&#10;&#10;&#10;&#10;\end{document}" title="IguanaTex Shape Display">
              <a:extLst>
                <a:ext uri="{FF2B5EF4-FFF2-40B4-BE49-F238E27FC236}">
                  <a16:creationId xmlns:a16="http://schemas.microsoft.com/office/drawing/2014/main" id="{0B856CDF-418E-41E7-66C7-7A40557C0F5F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6092234" y="3668022"/>
              <a:ext cx="106186" cy="122698"/>
            </a:xfrm>
            <a:custGeom>
              <a:avLst/>
              <a:gdLst>
                <a:gd name="connsiteX0" fmla="*/ 103132 w 106186"/>
                <a:gd name="connsiteY0" fmla="*/ 8603 h 122698"/>
                <a:gd name="connsiteX1" fmla="*/ 105694 w 106186"/>
                <a:gd name="connsiteY1" fmla="*/ 3764 h 122698"/>
                <a:gd name="connsiteX2" fmla="*/ 98292 w 106186"/>
                <a:gd name="connsiteY2" fmla="*/ 63 h 122698"/>
                <a:gd name="connsiteX3" fmla="*/ 7194 w 106186"/>
                <a:gd name="connsiteY3" fmla="*/ 63 h 122698"/>
                <a:gd name="connsiteX4" fmla="*/ 4062 w 106186"/>
                <a:gd name="connsiteY4" fmla="*/ 45897 h 122698"/>
                <a:gd name="connsiteX5" fmla="*/ 11179 w 106186"/>
                <a:gd name="connsiteY5" fmla="*/ 45897 h 122698"/>
                <a:gd name="connsiteX6" fmla="*/ 49611 w 106186"/>
                <a:gd name="connsiteY6" fmla="*/ 6326 h 122698"/>
                <a:gd name="connsiteX7" fmla="*/ 82065 w 106186"/>
                <a:gd name="connsiteY7" fmla="*/ 6326 h 122698"/>
                <a:gd name="connsiteX8" fmla="*/ 2639 w 106186"/>
                <a:gd name="connsiteY8" fmla="*/ 113651 h 122698"/>
                <a:gd name="connsiteX9" fmla="*/ 77 w 106186"/>
                <a:gd name="connsiteY9" fmla="*/ 118775 h 122698"/>
                <a:gd name="connsiteX10" fmla="*/ 7478 w 106186"/>
                <a:gd name="connsiteY10" fmla="*/ 122761 h 122698"/>
                <a:gd name="connsiteX11" fmla="*/ 101424 w 106186"/>
                <a:gd name="connsiteY11" fmla="*/ 122761 h 122698"/>
                <a:gd name="connsiteX12" fmla="*/ 106263 w 106186"/>
                <a:gd name="connsiteY12" fmla="*/ 69525 h 122698"/>
                <a:gd name="connsiteX13" fmla="*/ 99146 w 106186"/>
                <a:gd name="connsiteY13" fmla="*/ 69525 h 122698"/>
                <a:gd name="connsiteX14" fmla="*/ 57583 w 106186"/>
                <a:gd name="connsiteY14" fmla="*/ 115644 h 122698"/>
                <a:gd name="connsiteX15" fmla="*/ 23990 w 106186"/>
                <a:gd name="connsiteY15" fmla="*/ 115644 h 122698"/>
                <a:gd name="connsiteX16" fmla="*/ 103132 w 106186"/>
                <a:gd name="connsiteY16" fmla="*/ 8603 h 12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186" h="122698">
                  <a:moveTo>
                    <a:pt x="103132" y="8603"/>
                  </a:moveTo>
                  <a:cubicBezTo>
                    <a:pt x="105694" y="5472"/>
                    <a:pt x="105694" y="4902"/>
                    <a:pt x="105694" y="3764"/>
                  </a:cubicBezTo>
                  <a:cubicBezTo>
                    <a:pt x="105694" y="63"/>
                    <a:pt x="103416" y="63"/>
                    <a:pt x="98292" y="63"/>
                  </a:cubicBezTo>
                  <a:lnTo>
                    <a:pt x="7194" y="63"/>
                  </a:lnTo>
                  <a:lnTo>
                    <a:pt x="4062" y="45897"/>
                  </a:lnTo>
                  <a:lnTo>
                    <a:pt x="11179" y="45897"/>
                  </a:lnTo>
                  <a:cubicBezTo>
                    <a:pt x="12887" y="16859"/>
                    <a:pt x="18296" y="6326"/>
                    <a:pt x="49611" y="6326"/>
                  </a:cubicBezTo>
                  <a:lnTo>
                    <a:pt x="82065" y="6326"/>
                  </a:lnTo>
                  <a:lnTo>
                    <a:pt x="2639" y="113651"/>
                  </a:lnTo>
                  <a:cubicBezTo>
                    <a:pt x="77" y="116783"/>
                    <a:pt x="77" y="117352"/>
                    <a:pt x="77" y="118775"/>
                  </a:cubicBezTo>
                  <a:cubicBezTo>
                    <a:pt x="77" y="122761"/>
                    <a:pt x="2069" y="122761"/>
                    <a:pt x="7478" y="122761"/>
                  </a:cubicBezTo>
                  <a:lnTo>
                    <a:pt x="101424" y="122761"/>
                  </a:lnTo>
                  <a:lnTo>
                    <a:pt x="106263" y="69525"/>
                  </a:lnTo>
                  <a:lnTo>
                    <a:pt x="99146" y="69525"/>
                  </a:lnTo>
                  <a:cubicBezTo>
                    <a:pt x="96584" y="103118"/>
                    <a:pt x="90606" y="115644"/>
                    <a:pt x="57583" y="115644"/>
                  </a:cubicBezTo>
                  <a:lnTo>
                    <a:pt x="23990" y="115644"/>
                  </a:lnTo>
                  <a:lnTo>
                    <a:pt x="103132" y="8603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61" name="Graphic 152">
            <a:extLst>
              <a:ext uri="{FF2B5EF4-FFF2-40B4-BE49-F238E27FC236}">
                <a16:creationId xmlns:a16="http://schemas.microsoft.com/office/drawing/2014/main" id="{00B954FC-E218-FF08-56A9-C9CE03C8227D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 l="52247" r="8426"/>
          <a:stretch/>
        </p:blipFill>
        <p:spPr>
          <a:xfrm>
            <a:off x="1186183" y="35654945"/>
            <a:ext cx="3927619" cy="4233294"/>
          </a:xfrm>
          <a:custGeom>
            <a:avLst/>
            <a:gdLst>
              <a:gd name="connsiteX0" fmla="*/ 106 w 15173711"/>
              <a:gd name="connsiteY0" fmla="*/ 26 h 6431715"/>
              <a:gd name="connsiteX1" fmla="*/ 15173817 w 15173711"/>
              <a:gd name="connsiteY1" fmla="*/ 26 h 6431715"/>
              <a:gd name="connsiteX2" fmla="*/ 15173817 w 15173711"/>
              <a:gd name="connsiteY2" fmla="*/ 6431742 h 6431715"/>
              <a:gd name="connsiteX3" fmla="*/ 106 w 15173711"/>
              <a:gd name="connsiteY3" fmla="*/ 6431742 h 643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73711" h="6431715">
                <a:moveTo>
                  <a:pt x="106" y="26"/>
                </a:moveTo>
                <a:lnTo>
                  <a:pt x="15173817" y="26"/>
                </a:lnTo>
                <a:lnTo>
                  <a:pt x="15173817" y="6431742"/>
                </a:lnTo>
                <a:lnTo>
                  <a:pt x="106" y="6431742"/>
                </a:lnTo>
                <a:close/>
              </a:path>
            </a:pathLst>
          </a:custGeom>
        </p:spPr>
      </p:pic>
      <p:pic>
        <p:nvPicPr>
          <p:cNvPr id="98" name="Picture 97" descr="A diagram of a four leaf clover&#10;&#10;AI-generated content may be incorrect.">
            <a:extLst>
              <a:ext uri="{FF2B5EF4-FFF2-40B4-BE49-F238E27FC236}">
                <a16:creationId xmlns:a16="http://schemas.microsoft.com/office/drawing/2014/main" id="{077BE254-AEF6-4306-118B-4882F7159AF1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r="46486" b="24085"/>
          <a:stretch/>
        </p:blipFill>
        <p:spPr>
          <a:xfrm>
            <a:off x="6533161" y="29699189"/>
            <a:ext cx="4264009" cy="4210235"/>
          </a:xfrm>
          <a:prstGeom prst="rect">
            <a:avLst/>
          </a:prstGeom>
        </p:spPr>
      </p:pic>
      <p:pic>
        <p:nvPicPr>
          <p:cNvPr id="70" name="Picture 69" descr="A diagram of a plane&#10;&#10;AI-generated content may be incorrect.">
            <a:extLst>
              <a:ext uri="{FF2B5EF4-FFF2-40B4-BE49-F238E27FC236}">
                <a16:creationId xmlns:a16="http://schemas.microsoft.com/office/drawing/2014/main" id="{93D99C22-9A31-DD96-8A58-A4148E1F2A1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24535" y="18983793"/>
            <a:ext cx="8354888" cy="5865133"/>
          </a:xfrm>
          <a:prstGeom prst="rect">
            <a:avLst/>
          </a:prstGeom>
        </p:spPr>
      </p:pic>
      <p:pic>
        <p:nvPicPr>
          <p:cNvPr id="151" name="Imagen 15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5" y="402396"/>
            <a:ext cx="7152413" cy="2528047"/>
          </a:xfrm>
          <a:prstGeom prst="rect">
            <a:avLst/>
          </a:prstGeom>
        </p:spPr>
      </p:pic>
      <p:sp>
        <p:nvSpPr>
          <p:cNvPr id="152" name="1 Título"/>
          <p:cNvSpPr>
            <a:spLocks noGrp="1"/>
          </p:cNvSpPr>
          <p:nvPr>
            <p:ph type="ctrTitle"/>
          </p:nvPr>
        </p:nvSpPr>
        <p:spPr>
          <a:xfrm>
            <a:off x="597941" y="3226247"/>
            <a:ext cx="29150304" cy="1478270"/>
          </a:xfrm>
          <a:solidFill>
            <a:srgbClr val="01273D"/>
          </a:solidFill>
        </p:spPr>
        <p:txBody>
          <a:bodyPr anchor="ctr" anchorCtr="0">
            <a:noAutofit/>
          </a:bodyPr>
          <a:lstStyle/>
          <a:p>
            <a:r>
              <a:rPr lang="en-GB" sz="66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Circularly Polarized Conical Array for ADS-B Applications in LEO Satellites</a:t>
            </a:r>
            <a:endParaRPr lang="en-US" sz="5400" b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55" name="2 Subtítulo"/>
          <p:cNvSpPr>
            <a:spLocks noGrp="1"/>
          </p:cNvSpPr>
          <p:nvPr>
            <p:ph type="subTitle" idx="1"/>
          </p:nvPr>
        </p:nvSpPr>
        <p:spPr>
          <a:xfrm>
            <a:off x="641194" y="5007660"/>
            <a:ext cx="29063798" cy="20744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s-ES" sz="4400" b="1">
                <a:latin typeface="Lato"/>
                <a:ea typeface="Lato"/>
                <a:cs typeface="Lato"/>
              </a:rPr>
              <a:t>Javier Vera-Sánchez</a:t>
            </a:r>
            <a:r>
              <a:rPr lang="es-ES" sz="4400">
                <a:latin typeface="Lato"/>
                <a:ea typeface="Lato"/>
                <a:cs typeface="Lato"/>
              </a:rPr>
              <a:t>, Álvaro Martín-Núñez, Miguel Ferrando-Rocher, Miguel Ferrando-</a:t>
            </a:r>
            <a:r>
              <a:rPr lang="es-ES" sz="4400" err="1">
                <a:latin typeface="Lato"/>
                <a:ea typeface="Lato"/>
                <a:cs typeface="Lato"/>
              </a:rPr>
              <a:t>Bataller</a:t>
            </a:r>
            <a:endParaRPr lang="es-ES" sz="4400">
              <a:latin typeface="Lato"/>
              <a:ea typeface="Lato"/>
              <a:cs typeface="Lato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Antennas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&amp;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Propagation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Lab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(APL),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iTEAM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Research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Institute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Universitat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Politècnica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de València, c/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Cami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 de Vera s/n, 46022,  Valencia, </a:t>
            </a:r>
            <a:r>
              <a:rPr lang="es-ES" sz="3200" err="1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Spain</a:t>
            </a:r>
            <a:r>
              <a:rPr lang="es-ES" sz="32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  <a:ea typeface="Lato Light"/>
                <a:cs typeface="Lato Light"/>
              </a:rPr>
              <a:t>, jversan2@upv.es</a:t>
            </a:r>
            <a:endParaRPr lang="es-ES" sz="3600">
              <a:solidFill>
                <a:schemeClr val="tx1">
                  <a:lumMod val="65000"/>
                  <a:lumOff val="35000"/>
                </a:schemeClr>
              </a:solidFill>
              <a:latin typeface="Lato Light"/>
              <a:ea typeface="Lato Light"/>
              <a:cs typeface="Lato Light"/>
            </a:endParaRPr>
          </a:p>
        </p:txBody>
      </p:sp>
      <p:sp>
        <p:nvSpPr>
          <p:cNvPr id="156" name="13 Rectángulo redondeado"/>
          <p:cNvSpPr/>
          <p:nvPr/>
        </p:nvSpPr>
        <p:spPr>
          <a:xfrm>
            <a:off x="567926" y="7414832"/>
            <a:ext cx="29149200" cy="2743427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012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31" tIns="39415" rIns="78831" bIns="39415" rtlCol="0" anchor="ctr"/>
          <a:lstStyle/>
          <a:p>
            <a:pPr algn="ctr"/>
            <a:endParaRPr lang="en-US" sz="6848"/>
          </a:p>
        </p:txBody>
      </p:sp>
      <p:sp>
        <p:nvSpPr>
          <p:cNvPr id="157" name="14 CuadroTexto"/>
          <p:cNvSpPr txBox="1"/>
          <p:nvPr/>
        </p:nvSpPr>
        <p:spPr>
          <a:xfrm>
            <a:off x="11442272" y="7414834"/>
            <a:ext cx="7400509" cy="818264"/>
          </a:xfrm>
          <a:prstGeom prst="rect">
            <a:avLst/>
          </a:prstGeom>
          <a:noFill/>
        </p:spPr>
        <p:txBody>
          <a:bodyPr wrap="square" lIns="78831" tIns="39415" rIns="78831" bIns="39415" rtlCol="0">
            <a:spAutoFit/>
          </a:bodyPr>
          <a:lstStyle/>
          <a:p>
            <a:pPr algn="ctr"/>
            <a:r>
              <a:rPr lang="en-US" sz="4800" cap="small">
                <a:solidFill>
                  <a:srgbClr val="01273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ABSTRACT</a:t>
            </a:r>
          </a:p>
        </p:txBody>
      </p:sp>
      <p:sp>
        <p:nvSpPr>
          <p:cNvPr id="158" name="136 CuadroTexto"/>
          <p:cNvSpPr txBox="1"/>
          <p:nvPr/>
        </p:nvSpPr>
        <p:spPr>
          <a:xfrm>
            <a:off x="735510" y="8165089"/>
            <a:ext cx="28814032" cy="1803149"/>
          </a:xfrm>
          <a:prstGeom prst="rect">
            <a:avLst/>
          </a:prstGeom>
          <a:noFill/>
        </p:spPr>
        <p:txBody>
          <a:bodyPr wrap="square" lIns="78831" tIns="39415" rIns="78831" bIns="39415" rtlCol="0">
            <a:spAutoFit/>
          </a:bodyPr>
          <a:lstStyle/>
          <a:p>
            <a:pPr algn="just"/>
            <a:r>
              <a:rPr lang="en-GB" sz="2800">
                <a:latin typeface="Lato" panose="020F0502020204030203" pitchFamily="34" charset="0"/>
              </a:rPr>
              <a:t>This paper presents the design of a </a:t>
            </a:r>
            <a:r>
              <a:rPr lang="en-GB" sz="2800" b="1">
                <a:latin typeface="Lato" panose="020F0502020204030203" pitchFamily="34" charset="0"/>
              </a:rPr>
              <a:t>dual-layer conical antenna array</a:t>
            </a:r>
            <a:r>
              <a:rPr lang="en-GB" sz="2800">
                <a:latin typeface="Lato" panose="020F0502020204030203" pitchFamily="34" charset="0"/>
              </a:rPr>
              <a:t> tailored for </a:t>
            </a:r>
            <a:r>
              <a:rPr lang="en-GB" sz="2800" b="1">
                <a:latin typeface="Lato" panose="020F0502020204030203" pitchFamily="34" charset="0"/>
              </a:rPr>
              <a:t>Automatic Dependent Surveillance-Broadcast</a:t>
            </a:r>
            <a:r>
              <a:rPr lang="en-GB" sz="2800">
                <a:latin typeface="Lato" panose="020F0502020204030203" pitchFamily="34" charset="0"/>
              </a:rPr>
              <a:t> (ADS-B) applications intended for integration into </a:t>
            </a:r>
            <a:r>
              <a:rPr lang="en-GB" sz="2800" b="1">
                <a:latin typeface="Lato" panose="020F0502020204030203" pitchFamily="34" charset="0"/>
              </a:rPr>
              <a:t>Low Earth Orbit</a:t>
            </a:r>
            <a:r>
              <a:rPr lang="en-GB" sz="2800">
                <a:latin typeface="Lato" panose="020F0502020204030203" pitchFamily="34" charset="0"/>
              </a:rPr>
              <a:t> (LEO) satellites. The proposed antenna system comprises two vertically stacked layers, each comprising six magneto-electric dipole antennas arranged in a circular configuration. Each antenna element covers a sector of ±30º in azimuth, providing comprehensive coverage for </a:t>
            </a:r>
            <a:r>
              <a:rPr lang="en-GB" sz="2800" b="1">
                <a:latin typeface="Lato" panose="020F0502020204030203" pitchFamily="34" charset="0"/>
              </a:rPr>
              <a:t>real-time aircraft tracking </a:t>
            </a:r>
            <a:r>
              <a:rPr lang="en-GB" sz="2800">
                <a:latin typeface="Lato" panose="020F0502020204030203" pitchFamily="34" charset="0"/>
              </a:rPr>
              <a:t>over wide geographical regions. The array operates within the L-band spectrum (</a:t>
            </a:r>
            <a:r>
              <a:rPr lang="en-GB" sz="2800" b="1">
                <a:latin typeface="Lato" panose="020F0502020204030203" pitchFamily="34" charset="0"/>
              </a:rPr>
              <a:t>960–1164 MHz</a:t>
            </a:r>
            <a:r>
              <a:rPr lang="en-GB" sz="2800">
                <a:latin typeface="Lato" panose="020F0502020204030203" pitchFamily="34" charset="0"/>
              </a:rPr>
              <a:t>), making it suitable for ADS-B communication in remote areas with </a:t>
            </a:r>
            <a:r>
              <a:rPr lang="en-GB" sz="2800" b="1">
                <a:latin typeface="Lato" panose="020F0502020204030203" pitchFamily="34" charset="0"/>
              </a:rPr>
              <a:t>limited ground station coverage</a:t>
            </a:r>
            <a:r>
              <a:rPr lang="en-GB" sz="2800">
                <a:latin typeface="Lato" panose="020F0502020204030203" pitchFamily="34" charset="0"/>
              </a:rPr>
              <a:t>, such as oceans and deserts.</a:t>
            </a:r>
          </a:p>
        </p:txBody>
      </p:sp>
      <p:sp>
        <p:nvSpPr>
          <p:cNvPr id="159" name="95 Rectángulo redondeado 1"/>
          <p:cNvSpPr/>
          <p:nvPr/>
        </p:nvSpPr>
        <p:spPr>
          <a:xfrm>
            <a:off x="605900" y="10496748"/>
            <a:ext cx="29149200" cy="6895193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012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31" tIns="39415" rIns="78831" bIns="39415" rtlCol="0" anchor="ctr"/>
          <a:lstStyle/>
          <a:p>
            <a:pPr algn="ctr"/>
            <a:endParaRPr lang="en-US" sz="6848">
              <a:solidFill>
                <a:srgbClr val="1FA37D"/>
              </a:solidFill>
            </a:endParaRPr>
          </a:p>
        </p:txBody>
      </p:sp>
      <p:sp>
        <p:nvSpPr>
          <p:cNvPr id="160" name="96 CuadroTexto 1"/>
          <p:cNvSpPr txBox="1"/>
          <p:nvPr/>
        </p:nvSpPr>
        <p:spPr>
          <a:xfrm>
            <a:off x="567925" y="10505070"/>
            <a:ext cx="29164759" cy="818264"/>
          </a:xfrm>
          <a:prstGeom prst="rect">
            <a:avLst/>
          </a:prstGeom>
          <a:noFill/>
        </p:spPr>
        <p:txBody>
          <a:bodyPr wrap="square" lIns="78831" tIns="39415" rIns="78831" bIns="39415" rtlCol="0" anchor="t">
            <a:spAutoFit/>
          </a:bodyPr>
          <a:lstStyle/>
          <a:p>
            <a:pPr algn="ctr"/>
            <a:r>
              <a:rPr lang="en-US" sz="4800" b="1" cap="small">
                <a:solidFill>
                  <a:srgbClr val="01273D"/>
                </a:solidFill>
                <a:latin typeface="Lato Black"/>
                <a:ea typeface="Lato Black"/>
                <a:cs typeface="Lato Black"/>
              </a:rPr>
              <a:t>AUTOMATIC DEPENDENT SURVEILLANCE-BROADCAST (ADS-B) SYSTEMS</a:t>
            </a:r>
            <a:endParaRPr lang="es-ES"/>
          </a:p>
        </p:txBody>
      </p:sp>
      <p:sp>
        <p:nvSpPr>
          <p:cNvPr id="272" name="38 CuadroTexto"/>
          <p:cNvSpPr txBox="1"/>
          <p:nvPr/>
        </p:nvSpPr>
        <p:spPr>
          <a:xfrm>
            <a:off x="16830995" y="41582044"/>
            <a:ext cx="12852814" cy="1085388"/>
          </a:xfrm>
          <a:prstGeom prst="rect">
            <a:avLst/>
          </a:prstGeom>
          <a:noFill/>
        </p:spPr>
        <p:txBody>
          <a:bodyPr wrap="square" lIns="78831" tIns="39415" rIns="78831" bIns="39415" rtlCol="0">
            <a:spAutoFit/>
          </a:bodyPr>
          <a:lstStyle/>
          <a:p>
            <a:pPr algn="r"/>
            <a:r>
              <a:rPr lang="en-US" sz="3268" b="1">
                <a:solidFill>
                  <a:srgbClr val="01273D"/>
                </a:solidFill>
              </a:rPr>
              <a:t>19</a:t>
            </a:r>
            <a:r>
              <a:rPr lang="en-US" sz="3268" b="1" baseline="30000">
                <a:solidFill>
                  <a:srgbClr val="01273D"/>
                </a:solidFill>
              </a:rPr>
              <a:t>th</a:t>
            </a:r>
            <a:r>
              <a:rPr lang="en-US" sz="3268" b="1">
                <a:solidFill>
                  <a:srgbClr val="01273D"/>
                </a:solidFill>
              </a:rPr>
              <a:t> European Conference on Antennas and Propagation </a:t>
            </a:r>
          </a:p>
          <a:p>
            <a:pPr algn="r"/>
            <a:r>
              <a:rPr lang="en-US" sz="3268" b="1">
                <a:solidFill>
                  <a:srgbClr val="01273D"/>
                </a:solidFill>
              </a:rPr>
              <a:t>Stockholm, Sweden, March 2025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26DB96-F167-40ED-A049-688D0279C97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57816" y="-253225"/>
            <a:ext cx="7709453" cy="4022169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B70E4F68-C0D7-4A7E-BDB3-752E2AA4629E}"/>
              </a:ext>
            </a:extLst>
          </p:cNvPr>
          <p:cNvSpPr txBox="1"/>
          <p:nvPr/>
        </p:nvSpPr>
        <p:spPr>
          <a:xfrm>
            <a:off x="21401127" y="23064299"/>
            <a:ext cx="630022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0" i="0" u="none" strike="noStrike" baseline="0">
                <a:latin typeface="Lato" panose="020F0502020204030203" pitchFamily="34" charset="0"/>
              </a:rPr>
              <a:t>High-efficiency circularly-polarized </a:t>
            </a:r>
            <a:r>
              <a:rPr lang="en-US" sz="2400">
                <a:latin typeface="Lato" panose="020F0502020204030203" pitchFamily="34" charset="0"/>
              </a:rPr>
              <a:t>magneto-electric</a:t>
            </a:r>
            <a:r>
              <a:rPr lang="en-US" sz="2400" b="0" i="0" u="none" strike="noStrike" baseline="0">
                <a:latin typeface="Lato" panose="020F0502020204030203" pitchFamily="34" charset="0"/>
              </a:rPr>
              <a:t> dipole array for ADS-B L-band radiolinks with aircrafts.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Can also be used for LDACS applications.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Full 360-degree azimuth coverage.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Array easily reconfigurable.</a:t>
            </a:r>
            <a:endParaRPr lang="en-US" sz="2400" i="0" u="none" strike="noStrike" baseline="0">
              <a:latin typeface="Lato" panose="020F0502020204030203" pitchFamily="34" charset="0"/>
            </a:endParaRP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Very simple coaxial feeding.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sz="2400">
                <a:latin typeface="Lato" panose="020F0502020204030203" pitchFamily="34" charset="0"/>
              </a:rPr>
              <a:t>60-degree inclination to maximize Earth coverage.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2400">
              <a:latin typeface="Lato" panose="020F0502020204030203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1BA0135-504C-4B12-852D-5B13C195A040}"/>
              </a:ext>
            </a:extLst>
          </p:cNvPr>
          <p:cNvSpPr/>
          <p:nvPr/>
        </p:nvSpPr>
        <p:spPr>
          <a:xfrm>
            <a:off x="21200399" y="22940346"/>
            <a:ext cx="6693895" cy="4342839"/>
          </a:xfrm>
          <a:prstGeom prst="rect">
            <a:avLst/>
          </a:prstGeom>
          <a:noFill/>
          <a:ln w="57150">
            <a:solidFill>
              <a:srgbClr val="012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30E084CE-32FA-4D12-BDDD-793190B9D5D7}"/>
              </a:ext>
            </a:extLst>
          </p:cNvPr>
          <p:cNvSpPr txBox="1"/>
          <p:nvPr/>
        </p:nvSpPr>
        <p:spPr>
          <a:xfrm>
            <a:off x="21345622" y="15042586"/>
            <a:ext cx="84783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 Signals transmitted @ 1 Mbps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 Pulse Position Modulation (PPM)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 Combination of ToA, FoA and AoA to detect aircrafts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 Mode S (Select) interrogations to aircrafts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6725D246-D37B-4F59-AD27-4A4CFB3A60C1}"/>
              </a:ext>
            </a:extLst>
          </p:cNvPr>
          <p:cNvSpPr txBox="1"/>
          <p:nvPr/>
        </p:nvSpPr>
        <p:spPr>
          <a:xfrm>
            <a:off x="20981874" y="12447680"/>
            <a:ext cx="5302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800" b="1">
                <a:solidFill>
                  <a:srgbClr val="01273D"/>
                </a:solidFill>
                <a:latin typeface="Lato" panose="020F0502020204030203" pitchFamily="34" charset="0"/>
              </a:rPr>
              <a:t>Antenna design constraints</a:t>
            </a:r>
            <a:endParaRPr lang="en-US" sz="2800" b="0" i="0" u="none" strike="noStrike" baseline="0">
              <a:solidFill>
                <a:srgbClr val="01273D"/>
              </a:solidFill>
              <a:latin typeface="Lato" panose="020F0502020204030203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AEF063BB-3D7B-40CA-B20F-98278E5E3B6B}"/>
              </a:ext>
            </a:extLst>
          </p:cNvPr>
          <p:cNvSpPr txBox="1"/>
          <p:nvPr/>
        </p:nvSpPr>
        <p:spPr>
          <a:xfrm>
            <a:off x="20981874" y="14479520"/>
            <a:ext cx="6992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800" b="1" i="0" u="none" strike="noStrike" baseline="0">
                <a:solidFill>
                  <a:srgbClr val="01273D"/>
                </a:solidFill>
                <a:latin typeface="Lato" panose="020F0502020204030203" pitchFamily="34" charset="0"/>
              </a:rPr>
              <a:t>ADS-B communication performance</a:t>
            </a:r>
            <a:endParaRPr lang="en-US" sz="2800" b="0" i="0" u="none" strike="noStrike" baseline="0">
              <a:solidFill>
                <a:srgbClr val="01273D"/>
              </a:solidFill>
              <a:latin typeface="Lato" panose="020F0502020204030203" pitchFamily="34" charset="0"/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750C7CFA-932E-4ECA-A00D-086B5EEC8229}"/>
              </a:ext>
            </a:extLst>
          </p:cNvPr>
          <p:cNvSpPr txBox="1"/>
          <p:nvPr/>
        </p:nvSpPr>
        <p:spPr>
          <a:xfrm>
            <a:off x="21345621" y="12999249"/>
            <a:ext cx="7370281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1" indent="-34290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>
                <a:latin typeface="Lato" panose="020F0502020204030203" pitchFamily="34" charset="0"/>
              </a:rPr>
              <a:t> ADS-B signals tx in L-band: 960 – 1164 MHz</a:t>
            </a:r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>
                <a:latin typeface="Lato" panose="020F0502020204030203" pitchFamily="34" charset="0"/>
              </a:rPr>
              <a:t> Center frequency of 1090 MHz</a:t>
            </a:r>
          </a:p>
          <a:p>
            <a:pPr marL="342900" lvl="1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>
                <a:latin typeface="Lato" panose="020F0502020204030203" pitchFamily="34" charset="0"/>
              </a:rPr>
              <a:t> Limited volume onboard the satellite (1m x 0.5m</a:t>
            </a: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)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D1F7680-DC16-4544-ADAA-06941730AEDC}"/>
              </a:ext>
            </a:extLst>
          </p:cNvPr>
          <p:cNvSpPr txBox="1"/>
          <p:nvPr/>
        </p:nvSpPr>
        <p:spPr>
          <a:xfrm>
            <a:off x="20450729" y="11561586"/>
            <a:ext cx="4846257" cy="523220"/>
          </a:xfrm>
          <a:prstGeom prst="rect">
            <a:avLst/>
          </a:prstGeom>
          <a:solidFill>
            <a:srgbClr val="01273D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ADS-B operational requisites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090D6FC-C154-455B-AC51-CB3D3072E001}"/>
              </a:ext>
            </a:extLst>
          </p:cNvPr>
          <p:cNvCxnSpPr/>
          <p:nvPr/>
        </p:nvCxnSpPr>
        <p:spPr>
          <a:xfrm>
            <a:off x="20814096" y="12410118"/>
            <a:ext cx="44852" cy="4018500"/>
          </a:xfrm>
          <a:prstGeom prst="line">
            <a:avLst/>
          </a:prstGeom>
          <a:ln w="76200">
            <a:solidFill>
              <a:srgbClr val="0127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F5FE0FE7-F739-4D05-B3B6-255B128851B2}"/>
              </a:ext>
            </a:extLst>
          </p:cNvPr>
          <p:cNvSpPr txBox="1"/>
          <p:nvPr/>
        </p:nvSpPr>
        <p:spPr>
          <a:xfrm>
            <a:off x="19823684" y="18705385"/>
            <a:ext cx="5082807" cy="523220"/>
          </a:xfrm>
          <a:prstGeom prst="rect">
            <a:avLst/>
          </a:prstGeom>
          <a:solidFill>
            <a:srgbClr val="01273D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i="0" u="none" strike="noStrike" baseline="0">
                <a:solidFill>
                  <a:schemeClr val="bg1"/>
                </a:solidFill>
                <a:latin typeface="Lato" panose="020F0502020204030203" pitchFamily="34" charset="0"/>
              </a:rPr>
              <a:t>All-metal conical array</a:t>
            </a:r>
            <a:endParaRPr lang="en-US" sz="2800" b="0" i="0" u="none" strike="noStrike" baseline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09" name="95 Rectángulo redondeado 3 1">
            <a:extLst>
              <a:ext uri="{FF2B5EF4-FFF2-40B4-BE49-F238E27FC236}">
                <a16:creationId xmlns:a16="http://schemas.microsoft.com/office/drawing/2014/main" id="{AC5B5EA4-8344-4AC9-903A-5D98EBBFF47A}"/>
              </a:ext>
            </a:extLst>
          </p:cNvPr>
          <p:cNvSpPr/>
          <p:nvPr/>
        </p:nvSpPr>
        <p:spPr>
          <a:xfrm>
            <a:off x="608205" y="27827567"/>
            <a:ext cx="29149200" cy="13639729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012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31" tIns="39415" rIns="78831" bIns="39415" rtlCol="0" anchor="ctr"/>
          <a:lstStyle/>
          <a:p>
            <a:pPr algn="ctr"/>
            <a:endParaRPr lang="en-US" sz="6848">
              <a:solidFill>
                <a:srgbClr val="1FA37D"/>
              </a:solidFill>
            </a:endParaRPr>
          </a:p>
        </p:txBody>
      </p:sp>
      <p:sp>
        <p:nvSpPr>
          <p:cNvPr id="110" name="96 CuadroTexto 5 1">
            <a:extLst>
              <a:ext uri="{FF2B5EF4-FFF2-40B4-BE49-F238E27FC236}">
                <a16:creationId xmlns:a16="http://schemas.microsoft.com/office/drawing/2014/main" id="{3B213441-4D48-4056-9AB7-AECAD05D07AE}"/>
              </a:ext>
            </a:extLst>
          </p:cNvPr>
          <p:cNvSpPr txBox="1"/>
          <p:nvPr/>
        </p:nvSpPr>
        <p:spPr>
          <a:xfrm>
            <a:off x="592645" y="27858313"/>
            <a:ext cx="29164759" cy="818264"/>
          </a:xfrm>
          <a:prstGeom prst="rect">
            <a:avLst/>
          </a:prstGeom>
          <a:noFill/>
        </p:spPr>
        <p:txBody>
          <a:bodyPr wrap="square" lIns="78831" tIns="39415" rIns="78831" bIns="39415" rtlCol="0" anchor="t">
            <a:spAutoFit/>
          </a:bodyPr>
          <a:lstStyle/>
          <a:p>
            <a:pPr algn="ctr"/>
            <a:r>
              <a:rPr lang="en-US" sz="4800" b="1" cap="small">
                <a:solidFill>
                  <a:srgbClr val="01273D"/>
                </a:solidFill>
                <a:latin typeface="Lato Black"/>
                <a:ea typeface="Lato Black"/>
                <a:cs typeface="Lato Black"/>
              </a:rPr>
              <a:t>CONE-SHAPED ARRAY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62022E00-4CB8-433A-BDD6-3F8740F13725}"/>
              </a:ext>
            </a:extLst>
          </p:cNvPr>
          <p:cNvSpPr txBox="1"/>
          <p:nvPr/>
        </p:nvSpPr>
        <p:spPr>
          <a:xfrm>
            <a:off x="1024535" y="28911454"/>
            <a:ext cx="3011095" cy="539568"/>
          </a:xfrm>
          <a:prstGeom prst="rect">
            <a:avLst/>
          </a:prstGeom>
          <a:solidFill>
            <a:srgbClr val="01273D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Unit–cell antenna</a:t>
            </a:r>
          </a:p>
        </p:txBody>
      </p:sp>
      <p:sp>
        <p:nvSpPr>
          <p:cNvPr id="187" name="95 Rectángulo redondeado 3 2">
            <a:extLst>
              <a:ext uri="{FF2B5EF4-FFF2-40B4-BE49-F238E27FC236}">
                <a16:creationId xmlns:a16="http://schemas.microsoft.com/office/drawing/2014/main" id="{D3A4B1D8-7ABE-4DDF-AF10-B4ECC8E51323}"/>
              </a:ext>
            </a:extLst>
          </p:cNvPr>
          <p:cNvSpPr/>
          <p:nvPr/>
        </p:nvSpPr>
        <p:spPr>
          <a:xfrm>
            <a:off x="613500" y="17654839"/>
            <a:ext cx="29149200" cy="9857910"/>
          </a:xfrm>
          <a:prstGeom prst="roundRect">
            <a:avLst>
              <a:gd name="adj" fmla="val 0"/>
            </a:avLst>
          </a:prstGeom>
          <a:noFill/>
          <a:ln w="76200">
            <a:solidFill>
              <a:srgbClr val="0127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31" tIns="39415" rIns="78831" bIns="39415" rtlCol="0" anchor="ctr"/>
          <a:lstStyle/>
          <a:p>
            <a:pPr algn="ctr"/>
            <a:endParaRPr lang="en-US" sz="6848">
              <a:solidFill>
                <a:srgbClr val="1FA37D"/>
              </a:solidFill>
            </a:endParaRPr>
          </a:p>
        </p:txBody>
      </p:sp>
      <p:sp>
        <p:nvSpPr>
          <p:cNvPr id="189" name="96 CuadroTexto 5 2">
            <a:extLst>
              <a:ext uri="{FF2B5EF4-FFF2-40B4-BE49-F238E27FC236}">
                <a16:creationId xmlns:a16="http://schemas.microsoft.com/office/drawing/2014/main" id="{F1D7A4B8-B87E-4950-A7FB-92335F3ACD4A}"/>
              </a:ext>
            </a:extLst>
          </p:cNvPr>
          <p:cNvSpPr txBox="1"/>
          <p:nvPr/>
        </p:nvSpPr>
        <p:spPr>
          <a:xfrm>
            <a:off x="597941" y="17685584"/>
            <a:ext cx="29164759" cy="818264"/>
          </a:xfrm>
          <a:prstGeom prst="rect">
            <a:avLst/>
          </a:prstGeom>
          <a:noFill/>
        </p:spPr>
        <p:txBody>
          <a:bodyPr wrap="square" lIns="78831" tIns="39415" rIns="78831" bIns="39415" rtlCol="0">
            <a:spAutoFit/>
          </a:bodyPr>
          <a:lstStyle/>
          <a:p>
            <a:pPr algn="ctr"/>
            <a:r>
              <a:rPr lang="en-US" sz="4800" b="1" cap="small">
                <a:solidFill>
                  <a:srgbClr val="01273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SATERA PROJECT AND CONSTELLATION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99059D84-8679-482C-B80A-2EE9CB1A2438}"/>
              </a:ext>
            </a:extLst>
          </p:cNvPr>
          <p:cNvSpPr txBox="1"/>
          <p:nvPr/>
        </p:nvSpPr>
        <p:spPr>
          <a:xfrm>
            <a:off x="585781" y="41612231"/>
            <a:ext cx="18227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>
                <a:latin typeface="NimbusRomNo9L-Regu"/>
              </a:rPr>
              <a:t>This work is part of the SATERA project and received funding from SESAR 3 Joint Undertaking (JU) under grant agreement 101164313, as well as from Ministerio de Ciencia e Innovación under research project PID2022-136869NB-C33.</a:t>
            </a:r>
            <a:endParaRPr lang="en-US" sz="2800"/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1A5B02FB-72EE-407D-88BA-4C72EAD48DEB}"/>
              </a:ext>
            </a:extLst>
          </p:cNvPr>
          <p:cNvSpPr txBox="1"/>
          <p:nvPr/>
        </p:nvSpPr>
        <p:spPr>
          <a:xfrm>
            <a:off x="1090340" y="40772600"/>
            <a:ext cx="426066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Radiation efficiency = 95%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C899034F-54A4-4121-99D8-5A144EA1E378}"/>
              </a:ext>
            </a:extLst>
          </p:cNvPr>
          <p:cNvSpPr txBox="1"/>
          <p:nvPr/>
        </p:nvSpPr>
        <p:spPr>
          <a:xfrm>
            <a:off x="12212224" y="28909703"/>
            <a:ext cx="3824916" cy="523220"/>
          </a:xfrm>
          <a:prstGeom prst="rect">
            <a:avLst/>
          </a:prstGeom>
          <a:solidFill>
            <a:srgbClr val="01273D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6x2 cone-shaped array</a:t>
            </a:r>
          </a:p>
        </p:txBody>
      </p: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A580651F-2ECB-4B0B-A856-D8959AA4A05F}"/>
              </a:ext>
            </a:extLst>
          </p:cNvPr>
          <p:cNvCxnSpPr>
            <a:cxnSpLocks/>
          </p:cNvCxnSpPr>
          <p:nvPr/>
        </p:nvCxnSpPr>
        <p:spPr>
          <a:xfrm>
            <a:off x="11541552" y="28951809"/>
            <a:ext cx="0" cy="12276000"/>
          </a:xfrm>
          <a:prstGeom prst="line">
            <a:avLst/>
          </a:prstGeom>
          <a:ln w="76200">
            <a:solidFill>
              <a:srgbClr val="0127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onector recto 210">
            <a:extLst>
              <a:ext uri="{FF2B5EF4-FFF2-40B4-BE49-F238E27FC236}">
                <a16:creationId xmlns:a16="http://schemas.microsoft.com/office/drawing/2014/main" id="{147D65BF-4352-4766-836F-460816661478}"/>
              </a:ext>
            </a:extLst>
          </p:cNvPr>
          <p:cNvCxnSpPr>
            <a:cxnSpLocks/>
          </p:cNvCxnSpPr>
          <p:nvPr/>
        </p:nvCxnSpPr>
        <p:spPr>
          <a:xfrm>
            <a:off x="9503748" y="18803449"/>
            <a:ext cx="0" cy="8388000"/>
          </a:xfrm>
          <a:prstGeom prst="line">
            <a:avLst/>
          </a:prstGeom>
          <a:ln w="76200">
            <a:solidFill>
              <a:srgbClr val="0127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CuadroTexto 211">
            <a:extLst>
              <a:ext uri="{FF2B5EF4-FFF2-40B4-BE49-F238E27FC236}">
                <a16:creationId xmlns:a16="http://schemas.microsoft.com/office/drawing/2014/main" id="{D64FD08C-7EF4-46FE-8EEF-C85345C41E83}"/>
              </a:ext>
            </a:extLst>
          </p:cNvPr>
          <p:cNvSpPr txBox="1"/>
          <p:nvPr/>
        </p:nvSpPr>
        <p:spPr>
          <a:xfrm>
            <a:off x="10010056" y="18718038"/>
            <a:ext cx="3991694" cy="523220"/>
          </a:xfrm>
          <a:prstGeom prst="rect">
            <a:avLst/>
          </a:prstGeom>
          <a:solidFill>
            <a:srgbClr val="01273D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Constellation proposal</a:t>
            </a:r>
          </a:p>
        </p:txBody>
      </p:sp>
      <p:cxnSp>
        <p:nvCxnSpPr>
          <p:cNvPr id="301" name="Conector recto 300">
            <a:extLst>
              <a:ext uri="{FF2B5EF4-FFF2-40B4-BE49-F238E27FC236}">
                <a16:creationId xmlns:a16="http://schemas.microsoft.com/office/drawing/2014/main" id="{3B086A72-8574-40FD-80C1-C7AA0E64A5F5}"/>
              </a:ext>
            </a:extLst>
          </p:cNvPr>
          <p:cNvCxnSpPr>
            <a:cxnSpLocks/>
          </p:cNvCxnSpPr>
          <p:nvPr/>
        </p:nvCxnSpPr>
        <p:spPr>
          <a:xfrm>
            <a:off x="19378439" y="18803449"/>
            <a:ext cx="11262" cy="8388000"/>
          </a:xfrm>
          <a:prstGeom prst="line">
            <a:avLst/>
          </a:prstGeom>
          <a:ln w="76200">
            <a:solidFill>
              <a:srgbClr val="0127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satellite network around the earth&#10;&#10;AI-generated content may be incorrect.">
            <a:extLst>
              <a:ext uri="{FF2B5EF4-FFF2-40B4-BE49-F238E27FC236}">
                <a16:creationId xmlns:a16="http://schemas.microsoft.com/office/drawing/2014/main" id="{98FDADDF-1885-9557-260D-110AE6B6BF9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704292" y="20208712"/>
            <a:ext cx="6984969" cy="7036192"/>
          </a:xfrm>
          <a:prstGeom prst="rect">
            <a:avLst/>
          </a:prstGeom>
        </p:spPr>
      </p:pic>
      <p:sp>
        <p:nvSpPr>
          <p:cNvPr id="67" name="CuadroTexto 131">
            <a:extLst>
              <a:ext uri="{FF2B5EF4-FFF2-40B4-BE49-F238E27FC236}">
                <a16:creationId xmlns:a16="http://schemas.microsoft.com/office/drawing/2014/main" id="{84D473E6-7ABB-78D2-949E-A93DC30EA8AE}"/>
              </a:ext>
            </a:extLst>
          </p:cNvPr>
          <p:cNvSpPr txBox="1"/>
          <p:nvPr/>
        </p:nvSpPr>
        <p:spPr>
          <a:xfrm>
            <a:off x="14645933" y="18738121"/>
            <a:ext cx="4494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>
                <a:solidFill>
                  <a:srgbClr val="01273D"/>
                </a:solidFill>
                <a:latin typeface="Lato" panose="020F0502020204030203" pitchFamily="34" charset="0"/>
              </a:rPr>
              <a:t>Walker-Star Constellation </a:t>
            </a:r>
          </a:p>
        </p:txBody>
      </p:sp>
      <p:sp>
        <p:nvSpPr>
          <p:cNvPr id="68" name="CuadroTexto 76">
            <a:extLst>
              <a:ext uri="{FF2B5EF4-FFF2-40B4-BE49-F238E27FC236}">
                <a16:creationId xmlns:a16="http://schemas.microsoft.com/office/drawing/2014/main" id="{A48315A4-74B7-240B-6D72-B98B96368522}"/>
              </a:ext>
            </a:extLst>
          </p:cNvPr>
          <p:cNvSpPr txBox="1"/>
          <p:nvPr/>
        </p:nvSpPr>
        <p:spPr>
          <a:xfrm>
            <a:off x="15523204" y="19335333"/>
            <a:ext cx="34534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700 km height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86º inclination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10 orbits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>
                <a:latin typeface="Lato" panose="020F0502020204030203" pitchFamily="34" charset="0"/>
              </a:rPr>
              <a:t>20 satellites per orbit</a:t>
            </a:r>
          </a:p>
        </p:txBody>
      </p:sp>
      <p:sp>
        <p:nvSpPr>
          <p:cNvPr id="73" name="CuadroTexto 187">
            <a:extLst>
              <a:ext uri="{FF2B5EF4-FFF2-40B4-BE49-F238E27FC236}">
                <a16:creationId xmlns:a16="http://schemas.microsoft.com/office/drawing/2014/main" id="{13A39A51-1333-17B1-B1C6-DD06C846F0AB}"/>
              </a:ext>
            </a:extLst>
          </p:cNvPr>
          <p:cNvSpPr txBox="1"/>
          <p:nvPr/>
        </p:nvSpPr>
        <p:spPr>
          <a:xfrm>
            <a:off x="1372919" y="18103096"/>
            <a:ext cx="5853302" cy="523220"/>
          </a:xfrm>
          <a:prstGeom prst="rect">
            <a:avLst/>
          </a:prstGeom>
          <a:solidFill>
            <a:srgbClr val="01273D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Satellite-based ADS-B architecture  </a:t>
            </a:r>
          </a:p>
        </p:txBody>
      </p:sp>
      <p:sp>
        <p:nvSpPr>
          <p:cNvPr id="99" name="CuadroTexto 146">
            <a:extLst>
              <a:ext uri="{FF2B5EF4-FFF2-40B4-BE49-F238E27FC236}">
                <a16:creationId xmlns:a16="http://schemas.microsoft.com/office/drawing/2014/main" id="{4E1D4C74-F9F4-9256-B6B0-D7C672D617BD}"/>
              </a:ext>
            </a:extLst>
          </p:cNvPr>
          <p:cNvSpPr txBox="1"/>
          <p:nvPr/>
        </p:nvSpPr>
        <p:spPr>
          <a:xfrm>
            <a:off x="1461041" y="34869777"/>
            <a:ext cx="8739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A. Martín-Nuñez, et al., “</a:t>
            </a:r>
            <a:r>
              <a:rPr lang="en-GB" sz="1200"/>
              <a:t>Design of a Cone-Shaped Array for Aeronautical Applications in LEO Satellites</a:t>
            </a:r>
            <a:r>
              <a:rPr lang="en-US" sz="1200"/>
              <a:t>,” in 2024 IEEE International Symposium on Antennas and Propagation and INC/USNC-URSI Radio Science Meeting (AP-S/INCUSNC-URSI). IEEE, 2024, pp. 2359–2360.</a:t>
            </a:r>
          </a:p>
        </p:txBody>
      </p:sp>
      <p:pic>
        <p:nvPicPr>
          <p:cNvPr id="1077" name="Graphic 1076">
            <a:extLst>
              <a:ext uri="{FF2B5EF4-FFF2-40B4-BE49-F238E27FC236}">
                <a16:creationId xmlns:a16="http://schemas.microsoft.com/office/drawing/2014/main" id="{DEAF3893-0751-72E7-9EA6-78CD43F643D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571605" y="35921307"/>
            <a:ext cx="5485713" cy="3456146"/>
          </a:xfrm>
          <a:prstGeom prst="rect">
            <a:avLst/>
          </a:prstGeom>
        </p:spPr>
      </p:pic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0CDC5F8F-F428-DBCB-6D34-E85C07EFE1E6}"/>
              </a:ext>
            </a:extLst>
          </p:cNvPr>
          <p:cNvCxnSpPr>
            <a:cxnSpLocks/>
          </p:cNvCxnSpPr>
          <p:nvPr/>
        </p:nvCxnSpPr>
        <p:spPr>
          <a:xfrm>
            <a:off x="4963691" y="39597145"/>
            <a:ext cx="398224" cy="951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F57E10AB-9D14-E764-42BA-049DB20D7E2D}"/>
              </a:ext>
            </a:extLst>
          </p:cNvPr>
          <p:cNvCxnSpPr>
            <a:cxnSpLocks/>
          </p:cNvCxnSpPr>
          <p:nvPr/>
        </p:nvCxnSpPr>
        <p:spPr>
          <a:xfrm flipH="1">
            <a:off x="4721553" y="39597826"/>
            <a:ext cx="258807" cy="167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655B074F-4757-FA57-3240-0870668310B6}"/>
              </a:ext>
            </a:extLst>
          </p:cNvPr>
          <p:cNvCxnSpPr>
            <a:cxnSpLocks/>
          </p:cNvCxnSpPr>
          <p:nvPr/>
        </p:nvCxnSpPr>
        <p:spPr>
          <a:xfrm flipV="1">
            <a:off x="4977979" y="39205602"/>
            <a:ext cx="2381" cy="389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Graphic 6" descr="\documentclass{article}&#10;\usepackage{amsmath}&#10;\pagestyle{empty}&#10;\begin{document}&#10;x&#10;&#10;&#10;&#10;&#10;\end{document}" title="IguanaTex Shape Display">
            <a:extLst>
              <a:ext uri="{FF2B5EF4-FFF2-40B4-BE49-F238E27FC236}">
                <a16:creationId xmlns:a16="http://schemas.microsoft.com/office/drawing/2014/main" id="{094779BB-66FE-C016-0685-81C28B54EB92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570899" y="39750536"/>
            <a:ext cx="133914" cy="122698"/>
          </a:xfrm>
          <a:custGeom>
            <a:avLst/>
            <a:gdLst>
              <a:gd name="connsiteX0" fmla="*/ 73145 w 133914"/>
              <a:gd name="connsiteY0" fmla="*/ 55861 h 122698"/>
              <a:gd name="connsiteX1" fmla="*/ 97590 w 133914"/>
              <a:gd name="connsiteY1" fmla="*/ 23691 h 122698"/>
              <a:gd name="connsiteX2" fmla="*/ 129209 w 133914"/>
              <a:gd name="connsiteY2" fmla="*/ 8888 h 122698"/>
              <a:gd name="connsiteX3" fmla="*/ 129209 w 133914"/>
              <a:gd name="connsiteY3" fmla="*/ 63 h 122698"/>
              <a:gd name="connsiteX4" fmla="*/ 107421 w 133914"/>
              <a:gd name="connsiteY4" fmla="*/ 917 h 122698"/>
              <a:gd name="connsiteX5" fmla="*/ 81913 w 133914"/>
              <a:gd name="connsiteY5" fmla="*/ 63 h 122698"/>
              <a:gd name="connsiteX6" fmla="*/ 81913 w 133914"/>
              <a:gd name="connsiteY6" fmla="*/ 8888 h 122698"/>
              <a:gd name="connsiteX7" fmla="*/ 89619 w 133914"/>
              <a:gd name="connsiteY7" fmla="*/ 17713 h 122698"/>
              <a:gd name="connsiteX8" fmla="*/ 85633 w 133914"/>
              <a:gd name="connsiteY8" fmla="*/ 27677 h 122698"/>
              <a:gd name="connsiteX9" fmla="*/ 69160 w 133914"/>
              <a:gd name="connsiteY9" fmla="*/ 49882 h 122698"/>
              <a:gd name="connsiteX10" fmla="*/ 48435 w 133914"/>
              <a:gd name="connsiteY10" fmla="*/ 21129 h 122698"/>
              <a:gd name="connsiteX11" fmla="*/ 46043 w 133914"/>
              <a:gd name="connsiteY11" fmla="*/ 16005 h 122698"/>
              <a:gd name="connsiteX12" fmla="*/ 55343 w 133914"/>
              <a:gd name="connsiteY12" fmla="*/ 8888 h 122698"/>
              <a:gd name="connsiteX13" fmla="*/ 55343 w 133914"/>
              <a:gd name="connsiteY13" fmla="*/ 63 h 122698"/>
              <a:gd name="connsiteX14" fmla="*/ 26647 w 133914"/>
              <a:gd name="connsiteY14" fmla="*/ 917 h 122698"/>
              <a:gd name="connsiteX15" fmla="*/ 1405 w 133914"/>
              <a:gd name="connsiteY15" fmla="*/ 63 h 122698"/>
              <a:gd name="connsiteX16" fmla="*/ 1405 w 133914"/>
              <a:gd name="connsiteY16" fmla="*/ 8888 h 122698"/>
              <a:gd name="connsiteX17" fmla="*/ 32758 w 133914"/>
              <a:gd name="connsiteY17" fmla="*/ 26254 h 122698"/>
              <a:gd name="connsiteX18" fmla="*/ 59063 w 133914"/>
              <a:gd name="connsiteY18" fmla="*/ 62978 h 122698"/>
              <a:gd name="connsiteX19" fmla="*/ 34087 w 133914"/>
              <a:gd name="connsiteY19" fmla="*/ 96855 h 122698"/>
              <a:gd name="connsiteX20" fmla="*/ 77 w 133914"/>
              <a:gd name="connsiteY20" fmla="*/ 113936 h 122698"/>
              <a:gd name="connsiteX21" fmla="*/ 77 w 133914"/>
              <a:gd name="connsiteY21" fmla="*/ 122761 h 122698"/>
              <a:gd name="connsiteX22" fmla="*/ 22130 w 133914"/>
              <a:gd name="connsiteY22" fmla="*/ 121907 h 122698"/>
              <a:gd name="connsiteX23" fmla="*/ 47372 w 133914"/>
              <a:gd name="connsiteY23" fmla="*/ 122761 h 122698"/>
              <a:gd name="connsiteX24" fmla="*/ 47372 w 133914"/>
              <a:gd name="connsiteY24" fmla="*/ 113936 h 122698"/>
              <a:gd name="connsiteX25" fmla="*/ 39667 w 133914"/>
              <a:gd name="connsiteY25" fmla="*/ 105111 h 122698"/>
              <a:gd name="connsiteX26" fmla="*/ 63580 w 133914"/>
              <a:gd name="connsiteY26" fmla="*/ 68956 h 122698"/>
              <a:gd name="connsiteX27" fmla="*/ 83773 w 133914"/>
              <a:gd name="connsiteY27" fmla="*/ 97424 h 122698"/>
              <a:gd name="connsiteX28" fmla="*/ 89353 w 133914"/>
              <a:gd name="connsiteY28" fmla="*/ 106819 h 122698"/>
              <a:gd name="connsiteX29" fmla="*/ 79788 w 133914"/>
              <a:gd name="connsiteY29" fmla="*/ 113936 h 122698"/>
              <a:gd name="connsiteX30" fmla="*/ 79788 w 133914"/>
              <a:gd name="connsiteY30" fmla="*/ 122761 h 122698"/>
              <a:gd name="connsiteX31" fmla="*/ 108484 w 133914"/>
              <a:gd name="connsiteY31" fmla="*/ 121907 h 122698"/>
              <a:gd name="connsiteX32" fmla="*/ 133991 w 133914"/>
              <a:gd name="connsiteY32" fmla="*/ 122761 h 122698"/>
              <a:gd name="connsiteX33" fmla="*/ 133991 w 133914"/>
              <a:gd name="connsiteY33" fmla="*/ 113936 h 122698"/>
              <a:gd name="connsiteX34" fmla="*/ 108749 w 133914"/>
              <a:gd name="connsiteY34" fmla="*/ 105111 h 122698"/>
              <a:gd name="connsiteX35" fmla="*/ 73145 w 133914"/>
              <a:gd name="connsiteY35" fmla="*/ 55861 h 1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33914" h="122698">
                <a:moveTo>
                  <a:pt x="73145" y="55861"/>
                </a:moveTo>
                <a:cubicBezTo>
                  <a:pt x="81116" y="45043"/>
                  <a:pt x="91213" y="31093"/>
                  <a:pt x="97590" y="23691"/>
                </a:cubicBezTo>
                <a:cubicBezTo>
                  <a:pt x="105827" y="13443"/>
                  <a:pt x="116721" y="9173"/>
                  <a:pt x="129209" y="8888"/>
                </a:cubicBezTo>
                <a:lnTo>
                  <a:pt x="129209" y="63"/>
                </a:lnTo>
                <a:cubicBezTo>
                  <a:pt x="122300" y="632"/>
                  <a:pt x="114329" y="917"/>
                  <a:pt x="107421" y="917"/>
                </a:cubicBezTo>
                <a:cubicBezTo>
                  <a:pt x="99450" y="917"/>
                  <a:pt x="85368" y="347"/>
                  <a:pt x="81913" y="63"/>
                </a:cubicBezTo>
                <a:lnTo>
                  <a:pt x="81913" y="8888"/>
                </a:lnTo>
                <a:cubicBezTo>
                  <a:pt x="87493" y="9457"/>
                  <a:pt x="89619" y="13158"/>
                  <a:pt x="89619" y="17713"/>
                </a:cubicBezTo>
                <a:cubicBezTo>
                  <a:pt x="89619" y="22268"/>
                  <a:pt x="86962" y="25969"/>
                  <a:pt x="85633" y="27677"/>
                </a:cubicBezTo>
                <a:lnTo>
                  <a:pt x="69160" y="49882"/>
                </a:lnTo>
                <a:lnTo>
                  <a:pt x="48435" y="21129"/>
                </a:lnTo>
                <a:cubicBezTo>
                  <a:pt x="46043" y="18282"/>
                  <a:pt x="46043" y="17713"/>
                  <a:pt x="46043" y="16005"/>
                </a:cubicBezTo>
                <a:cubicBezTo>
                  <a:pt x="46043" y="11735"/>
                  <a:pt x="50029" y="9173"/>
                  <a:pt x="55343" y="8888"/>
                </a:cubicBezTo>
                <a:lnTo>
                  <a:pt x="55343" y="63"/>
                </a:lnTo>
                <a:cubicBezTo>
                  <a:pt x="48435" y="347"/>
                  <a:pt x="30898" y="917"/>
                  <a:pt x="26647" y="917"/>
                </a:cubicBezTo>
                <a:cubicBezTo>
                  <a:pt x="21067" y="917"/>
                  <a:pt x="8579" y="632"/>
                  <a:pt x="1405" y="63"/>
                </a:cubicBezTo>
                <a:lnTo>
                  <a:pt x="1405" y="8888"/>
                </a:lnTo>
                <a:cubicBezTo>
                  <a:pt x="20004" y="8888"/>
                  <a:pt x="20270" y="9173"/>
                  <a:pt x="32758" y="26254"/>
                </a:cubicBezTo>
                <a:lnTo>
                  <a:pt x="59063" y="62978"/>
                </a:lnTo>
                <a:lnTo>
                  <a:pt x="34087" y="96855"/>
                </a:lnTo>
                <a:cubicBezTo>
                  <a:pt x="21333" y="113366"/>
                  <a:pt x="5656" y="113936"/>
                  <a:pt x="77" y="113936"/>
                </a:cubicBezTo>
                <a:lnTo>
                  <a:pt x="77" y="122761"/>
                </a:lnTo>
                <a:cubicBezTo>
                  <a:pt x="6985" y="122192"/>
                  <a:pt x="15222" y="121907"/>
                  <a:pt x="22130" y="121907"/>
                </a:cubicBezTo>
                <a:cubicBezTo>
                  <a:pt x="29835" y="121907"/>
                  <a:pt x="40995" y="122476"/>
                  <a:pt x="47372" y="122761"/>
                </a:cubicBezTo>
                <a:lnTo>
                  <a:pt x="47372" y="113936"/>
                </a:lnTo>
                <a:cubicBezTo>
                  <a:pt x="41526" y="113082"/>
                  <a:pt x="39667" y="109381"/>
                  <a:pt x="39667" y="105111"/>
                </a:cubicBezTo>
                <a:cubicBezTo>
                  <a:pt x="39667" y="98848"/>
                  <a:pt x="47372" y="89453"/>
                  <a:pt x="63580" y="68956"/>
                </a:cubicBezTo>
                <a:lnTo>
                  <a:pt x="83773" y="97424"/>
                </a:lnTo>
                <a:cubicBezTo>
                  <a:pt x="85899" y="100556"/>
                  <a:pt x="89353" y="105111"/>
                  <a:pt x="89353" y="106819"/>
                </a:cubicBezTo>
                <a:cubicBezTo>
                  <a:pt x="89353" y="109381"/>
                  <a:pt x="86962" y="113651"/>
                  <a:pt x="79788" y="113936"/>
                </a:cubicBezTo>
                <a:lnTo>
                  <a:pt x="79788" y="122761"/>
                </a:lnTo>
                <a:cubicBezTo>
                  <a:pt x="87759" y="122476"/>
                  <a:pt x="102638" y="121907"/>
                  <a:pt x="108484" y="121907"/>
                </a:cubicBezTo>
                <a:cubicBezTo>
                  <a:pt x="115658" y="121907"/>
                  <a:pt x="126020" y="122192"/>
                  <a:pt x="133991" y="122761"/>
                </a:cubicBezTo>
                <a:lnTo>
                  <a:pt x="133991" y="113936"/>
                </a:lnTo>
                <a:cubicBezTo>
                  <a:pt x="119643" y="113936"/>
                  <a:pt x="114861" y="113366"/>
                  <a:pt x="108749" y="105111"/>
                </a:cubicBezTo>
                <a:lnTo>
                  <a:pt x="73145" y="55861"/>
                </a:lnTo>
                <a:close/>
              </a:path>
            </a:pathLst>
          </a:custGeom>
          <a:solidFill>
            <a:srgbClr val="000000"/>
          </a:solidFill>
          <a:ln w="2667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5" name="Graphic 9" descr="\documentclass{article}&#10;\usepackage{amsmath}&#10;\pagestyle{empty}&#10;\begin{document}&#10;y&#10;&#10;&#10;&#10;&#10;\end{document}" title="IguanaTex Shape Display">
            <a:extLst>
              <a:ext uri="{FF2B5EF4-FFF2-40B4-BE49-F238E27FC236}">
                <a16:creationId xmlns:a16="http://schemas.microsoft.com/office/drawing/2014/main" id="{162E4152-4E4D-494B-55F3-60F3EFC86D4B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383493" y="39653469"/>
            <a:ext cx="129929" cy="160940"/>
          </a:xfrm>
          <a:custGeom>
            <a:avLst/>
            <a:gdLst>
              <a:gd name="connsiteX0" fmla="*/ 105295 w 129929"/>
              <a:gd name="connsiteY0" fmla="*/ 24103 h 160940"/>
              <a:gd name="connsiteX1" fmla="*/ 130006 w 129929"/>
              <a:gd name="connsiteY1" fmla="*/ 7907 h 160940"/>
              <a:gd name="connsiteX2" fmla="*/ 130006 w 129929"/>
              <a:gd name="connsiteY2" fmla="*/ 63 h 160940"/>
              <a:gd name="connsiteX3" fmla="*/ 110078 w 129929"/>
              <a:gd name="connsiteY3" fmla="*/ 822 h 160940"/>
              <a:gd name="connsiteX4" fmla="*/ 86962 w 129929"/>
              <a:gd name="connsiteY4" fmla="*/ 63 h 160940"/>
              <a:gd name="connsiteX5" fmla="*/ 86962 w 129929"/>
              <a:gd name="connsiteY5" fmla="*/ 7907 h 160940"/>
              <a:gd name="connsiteX6" fmla="*/ 99450 w 129929"/>
              <a:gd name="connsiteY6" fmla="*/ 18789 h 160940"/>
              <a:gd name="connsiteX7" fmla="*/ 97856 w 129929"/>
              <a:gd name="connsiteY7" fmla="*/ 24862 h 160940"/>
              <a:gd name="connsiteX8" fmla="*/ 71020 w 129929"/>
              <a:gd name="connsiteY8" fmla="*/ 87112 h 160940"/>
              <a:gd name="connsiteX9" fmla="*/ 41526 w 129929"/>
              <a:gd name="connsiteY9" fmla="*/ 19042 h 160940"/>
              <a:gd name="connsiteX10" fmla="*/ 39932 w 129929"/>
              <a:gd name="connsiteY10" fmla="*/ 14487 h 160940"/>
              <a:gd name="connsiteX11" fmla="*/ 54812 w 129929"/>
              <a:gd name="connsiteY11" fmla="*/ 7907 h 160940"/>
              <a:gd name="connsiteX12" fmla="*/ 54812 w 129929"/>
              <a:gd name="connsiteY12" fmla="*/ 63 h 160940"/>
              <a:gd name="connsiteX13" fmla="*/ 25850 w 129929"/>
              <a:gd name="connsiteY13" fmla="*/ 822 h 160940"/>
              <a:gd name="connsiteX14" fmla="*/ 77 w 129929"/>
              <a:gd name="connsiteY14" fmla="*/ 63 h 160940"/>
              <a:gd name="connsiteX15" fmla="*/ 77 w 129929"/>
              <a:gd name="connsiteY15" fmla="*/ 7907 h 160940"/>
              <a:gd name="connsiteX16" fmla="*/ 21599 w 129929"/>
              <a:gd name="connsiteY16" fmla="*/ 16764 h 160940"/>
              <a:gd name="connsiteX17" fmla="*/ 61454 w 129929"/>
              <a:gd name="connsiteY17" fmla="*/ 109128 h 160940"/>
              <a:gd name="connsiteX18" fmla="*/ 54812 w 129929"/>
              <a:gd name="connsiteY18" fmla="*/ 124058 h 160940"/>
              <a:gd name="connsiteX19" fmla="*/ 24521 w 129929"/>
              <a:gd name="connsiteY19" fmla="*/ 155436 h 160940"/>
              <a:gd name="connsiteX20" fmla="*/ 12033 w 129929"/>
              <a:gd name="connsiteY20" fmla="*/ 150881 h 160940"/>
              <a:gd name="connsiteX21" fmla="*/ 22396 w 129929"/>
              <a:gd name="connsiteY21" fmla="*/ 140253 h 160940"/>
              <a:gd name="connsiteX22" fmla="*/ 11236 w 129929"/>
              <a:gd name="connsiteY22" fmla="*/ 129625 h 160940"/>
              <a:gd name="connsiteX23" fmla="*/ 77 w 129929"/>
              <a:gd name="connsiteY23" fmla="*/ 140506 h 160940"/>
              <a:gd name="connsiteX24" fmla="*/ 24521 w 129929"/>
              <a:gd name="connsiteY24" fmla="*/ 161003 h 160940"/>
              <a:gd name="connsiteX25" fmla="*/ 58532 w 129929"/>
              <a:gd name="connsiteY25" fmla="*/ 132155 h 160940"/>
              <a:gd name="connsiteX26" fmla="*/ 105295 w 129929"/>
              <a:gd name="connsiteY26" fmla="*/ 24103 h 16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9929" h="160940">
                <a:moveTo>
                  <a:pt x="105295" y="24103"/>
                </a:moveTo>
                <a:cubicBezTo>
                  <a:pt x="112204" y="8160"/>
                  <a:pt x="125755" y="7907"/>
                  <a:pt x="130006" y="7907"/>
                </a:cubicBezTo>
                <a:lnTo>
                  <a:pt x="130006" y="63"/>
                </a:lnTo>
                <a:cubicBezTo>
                  <a:pt x="123895" y="569"/>
                  <a:pt x="116189" y="822"/>
                  <a:pt x="110078" y="822"/>
                </a:cubicBezTo>
                <a:cubicBezTo>
                  <a:pt x="105295" y="822"/>
                  <a:pt x="92807" y="316"/>
                  <a:pt x="86962" y="63"/>
                </a:cubicBezTo>
                <a:lnTo>
                  <a:pt x="86962" y="7907"/>
                </a:lnTo>
                <a:cubicBezTo>
                  <a:pt x="95199" y="8160"/>
                  <a:pt x="99450" y="12462"/>
                  <a:pt x="99450" y="18789"/>
                </a:cubicBezTo>
                <a:cubicBezTo>
                  <a:pt x="99450" y="21319"/>
                  <a:pt x="99184" y="21825"/>
                  <a:pt x="97856" y="24862"/>
                </a:cubicBezTo>
                <a:lnTo>
                  <a:pt x="71020" y="87112"/>
                </a:lnTo>
                <a:lnTo>
                  <a:pt x="41526" y="19042"/>
                </a:lnTo>
                <a:cubicBezTo>
                  <a:pt x="40464" y="16511"/>
                  <a:pt x="39932" y="15499"/>
                  <a:pt x="39932" y="14487"/>
                </a:cubicBezTo>
                <a:cubicBezTo>
                  <a:pt x="39932" y="7907"/>
                  <a:pt x="49763" y="7907"/>
                  <a:pt x="54812" y="7907"/>
                </a:cubicBezTo>
                <a:lnTo>
                  <a:pt x="54812" y="63"/>
                </a:lnTo>
                <a:cubicBezTo>
                  <a:pt x="47903" y="316"/>
                  <a:pt x="30367" y="822"/>
                  <a:pt x="25850" y="822"/>
                </a:cubicBezTo>
                <a:cubicBezTo>
                  <a:pt x="18676" y="822"/>
                  <a:pt x="8048" y="569"/>
                  <a:pt x="77" y="63"/>
                </a:cubicBezTo>
                <a:lnTo>
                  <a:pt x="77" y="7907"/>
                </a:lnTo>
                <a:cubicBezTo>
                  <a:pt x="12830" y="7907"/>
                  <a:pt x="17879" y="7907"/>
                  <a:pt x="21599" y="16764"/>
                </a:cubicBezTo>
                <a:lnTo>
                  <a:pt x="61454" y="109128"/>
                </a:lnTo>
                <a:cubicBezTo>
                  <a:pt x="60126" y="112417"/>
                  <a:pt x="56406" y="120768"/>
                  <a:pt x="54812" y="124058"/>
                </a:cubicBezTo>
                <a:cubicBezTo>
                  <a:pt x="48966" y="137976"/>
                  <a:pt x="41526" y="155436"/>
                  <a:pt x="24521" y="155436"/>
                </a:cubicBezTo>
                <a:cubicBezTo>
                  <a:pt x="23193" y="155436"/>
                  <a:pt x="17082" y="155436"/>
                  <a:pt x="12033" y="150881"/>
                </a:cubicBezTo>
                <a:cubicBezTo>
                  <a:pt x="20270" y="149869"/>
                  <a:pt x="22396" y="144302"/>
                  <a:pt x="22396" y="140253"/>
                </a:cubicBezTo>
                <a:cubicBezTo>
                  <a:pt x="22396" y="133674"/>
                  <a:pt x="17347" y="129625"/>
                  <a:pt x="11236" y="129625"/>
                </a:cubicBezTo>
                <a:cubicBezTo>
                  <a:pt x="5922" y="129625"/>
                  <a:pt x="77" y="132915"/>
                  <a:pt x="77" y="140506"/>
                </a:cubicBezTo>
                <a:cubicBezTo>
                  <a:pt x="77" y="151893"/>
                  <a:pt x="11236" y="161003"/>
                  <a:pt x="24521" y="161003"/>
                </a:cubicBezTo>
                <a:cubicBezTo>
                  <a:pt x="41261" y="161003"/>
                  <a:pt x="52155" y="146579"/>
                  <a:pt x="58532" y="132155"/>
                </a:cubicBezTo>
                <a:lnTo>
                  <a:pt x="105295" y="24103"/>
                </a:lnTo>
                <a:close/>
              </a:path>
            </a:pathLst>
          </a:custGeom>
          <a:solidFill>
            <a:srgbClr val="000000"/>
          </a:solidFill>
          <a:ln w="2667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6" name="Graphic 12" descr="\documentclass{article}&#10;\usepackage{amsmath}&#10;\pagestyle{empty}&#10;\begin{document}&#10;z&#10;&#10;&#10;&#10;&#10;\end{document}" title="IguanaTex Shape Display">
            <a:extLst>
              <a:ext uri="{FF2B5EF4-FFF2-40B4-BE49-F238E27FC236}">
                <a16:creationId xmlns:a16="http://schemas.microsoft.com/office/drawing/2014/main" id="{693C4C1B-B9EF-4697-7FBE-122391FACA52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929070" y="39029601"/>
            <a:ext cx="106186" cy="122698"/>
          </a:xfrm>
          <a:custGeom>
            <a:avLst/>
            <a:gdLst>
              <a:gd name="connsiteX0" fmla="*/ 103132 w 106186"/>
              <a:gd name="connsiteY0" fmla="*/ 8603 h 122698"/>
              <a:gd name="connsiteX1" fmla="*/ 105694 w 106186"/>
              <a:gd name="connsiteY1" fmla="*/ 3764 h 122698"/>
              <a:gd name="connsiteX2" fmla="*/ 98292 w 106186"/>
              <a:gd name="connsiteY2" fmla="*/ 63 h 122698"/>
              <a:gd name="connsiteX3" fmla="*/ 7194 w 106186"/>
              <a:gd name="connsiteY3" fmla="*/ 63 h 122698"/>
              <a:gd name="connsiteX4" fmla="*/ 4062 w 106186"/>
              <a:gd name="connsiteY4" fmla="*/ 45897 h 122698"/>
              <a:gd name="connsiteX5" fmla="*/ 11179 w 106186"/>
              <a:gd name="connsiteY5" fmla="*/ 45897 h 122698"/>
              <a:gd name="connsiteX6" fmla="*/ 49611 w 106186"/>
              <a:gd name="connsiteY6" fmla="*/ 6326 h 122698"/>
              <a:gd name="connsiteX7" fmla="*/ 82065 w 106186"/>
              <a:gd name="connsiteY7" fmla="*/ 6326 h 122698"/>
              <a:gd name="connsiteX8" fmla="*/ 2639 w 106186"/>
              <a:gd name="connsiteY8" fmla="*/ 113651 h 122698"/>
              <a:gd name="connsiteX9" fmla="*/ 77 w 106186"/>
              <a:gd name="connsiteY9" fmla="*/ 118775 h 122698"/>
              <a:gd name="connsiteX10" fmla="*/ 7478 w 106186"/>
              <a:gd name="connsiteY10" fmla="*/ 122761 h 122698"/>
              <a:gd name="connsiteX11" fmla="*/ 101424 w 106186"/>
              <a:gd name="connsiteY11" fmla="*/ 122761 h 122698"/>
              <a:gd name="connsiteX12" fmla="*/ 106263 w 106186"/>
              <a:gd name="connsiteY12" fmla="*/ 69525 h 122698"/>
              <a:gd name="connsiteX13" fmla="*/ 99146 w 106186"/>
              <a:gd name="connsiteY13" fmla="*/ 69525 h 122698"/>
              <a:gd name="connsiteX14" fmla="*/ 57583 w 106186"/>
              <a:gd name="connsiteY14" fmla="*/ 115644 h 122698"/>
              <a:gd name="connsiteX15" fmla="*/ 23990 w 106186"/>
              <a:gd name="connsiteY15" fmla="*/ 115644 h 122698"/>
              <a:gd name="connsiteX16" fmla="*/ 103132 w 106186"/>
              <a:gd name="connsiteY16" fmla="*/ 8603 h 12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186" h="122698">
                <a:moveTo>
                  <a:pt x="103132" y="8603"/>
                </a:moveTo>
                <a:cubicBezTo>
                  <a:pt x="105694" y="5472"/>
                  <a:pt x="105694" y="4902"/>
                  <a:pt x="105694" y="3764"/>
                </a:cubicBezTo>
                <a:cubicBezTo>
                  <a:pt x="105694" y="63"/>
                  <a:pt x="103416" y="63"/>
                  <a:pt x="98292" y="63"/>
                </a:cubicBezTo>
                <a:lnTo>
                  <a:pt x="7194" y="63"/>
                </a:lnTo>
                <a:lnTo>
                  <a:pt x="4062" y="45897"/>
                </a:lnTo>
                <a:lnTo>
                  <a:pt x="11179" y="45897"/>
                </a:lnTo>
                <a:cubicBezTo>
                  <a:pt x="12887" y="16859"/>
                  <a:pt x="18296" y="6326"/>
                  <a:pt x="49611" y="6326"/>
                </a:cubicBezTo>
                <a:lnTo>
                  <a:pt x="82065" y="6326"/>
                </a:lnTo>
                <a:lnTo>
                  <a:pt x="2639" y="113651"/>
                </a:lnTo>
                <a:cubicBezTo>
                  <a:pt x="77" y="116783"/>
                  <a:pt x="77" y="117352"/>
                  <a:pt x="77" y="118775"/>
                </a:cubicBezTo>
                <a:cubicBezTo>
                  <a:pt x="77" y="122761"/>
                  <a:pt x="2069" y="122761"/>
                  <a:pt x="7478" y="122761"/>
                </a:cubicBezTo>
                <a:lnTo>
                  <a:pt x="101424" y="122761"/>
                </a:lnTo>
                <a:lnTo>
                  <a:pt x="106263" y="69525"/>
                </a:lnTo>
                <a:lnTo>
                  <a:pt x="99146" y="69525"/>
                </a:lnTo>
                <a:cubicBezTo>
                  <a:pt x="96584" y="103118"/>
                  <a:pt x="90606" y="115644"/>
                  <a:pt x="57583" y="115644"/>
                </a:cubicBezTo>
                <a:lnTo>
                  <a:pt x="23990" y="115644"/>
                </a:lnTo>
                <a:lnTo>
                  <a:pt x="103132" y="8603"/>
                </a:lnTo>
                <a:close/>
              </a:path>
            </a:pathLst>
          </a:custGeom>
          <a:solidFill>
            <a:srgbClr val="000000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26C8F1E5-70D5-3D16-1F0C-031683EB77B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392848" y="31836265"/>
            <a:ext cx="2642408" cy="1070066"/>
          </a:xfrm>
          <a:prstGeom prst="rect">
            <a:avLst/>
          </a:prstGeom>
        </p:spPr>
      </p:pic>
      <p:sp>
        <p:nvSpPr>
          <p:cNvPr id="179" name="CuadroTexto 138">
            <a:extLst>
              <a:ext uri="{FF2B5EF4-FFF2-40B4-BE49-F238E27FC236}">
                <a16:creationId xmlns:a16="http://schemas.microsoft.com/office/drawing/2014/main" id="{547797DE-FBEA-E781-AAF7-93F443407122}"/>
              </a:ext>
            </a:extLst>
          </p:cNvPr>
          <p:cNvSpPr txBox="1"/>
          <p:nvPr/>
        </p:nvSpPr>
        <p:spPr>
          <a:xfrm>
            <a:off x="1140165" y="31184344"/>
            <a:ext cx="5632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 sz="2400">
                <a:solidFill>
                  <a:prstClr val="black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b="1">
                <a:solidFill>
                  <a:srgbClr val="01273D"/>
                </a:solidFill>
              </a:rPr>
              <a:t>Dimensions of unit cell antenna in mm</a:t>
            </a:r>
          </a:p>
        </p:txBody>
      </p:sp>
      <p:sp>
        <p:nvSpPr>
          <p:cNvPr id="180" name="CuadroTexto 147">
            <a:extLst>
              <a:ext uri="{FF2B5EF4-FFF2-40B4-BE49-F238E27FC236}">
                <a16:creationId xmlns:a16="http://schemas.microsoft.com/office/drawing/2014/main" id="{23501170-9CD4-FA0E-8A92-EEC9828665E5}"/>
              </a:ext>
            </a:extLst>
          </p:cNvPr>
          <p:cNvSpPr txBox="1"/>
          <p:nvPr/>
        </p:nvSpPr>
        <p:spPr>
          <a:xfrm>
            <a:off x="1090339" y="40327577"/>
            <a:ext cx="4260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Directivity = 9.32 dBi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83" name="CuadroTexto 147">
            <a:extLst>
              <a:ext uri="{FF2B5EF4-FFF2-40B4-BE49-F238E27FC236}">
                <a16:creationId xmlns:a16="http://schemas.microsoft.com/office/drawing/2014/main" id="{2B79541A-64A2-5C8D-6AD9-C857EDE9E2F6}"/>
              </a:ext>
            </a:extLst>
          </p:cNvPr>
          <p:cNvSpPr txBox="1"/>
          <p:nvPr/>
        </p:nvSpPr>
        <p:spPr>
          <a:xfrm>
            <a:off x="5593396" y="40289089"/>
            <a:ext cx="5449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Adaptation @ 1090 MHz = -16.6 dB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84" name="CuadroTexto 147">
            <a:extLst>
              <a:ext uri="{FF2B5EF4-FFF2-40B4-BE49-F238E27FC236}">
                <a16:creationId xmlns:a16="http://schemas.microsoft.com/office/drawing/2014/main" id="{131796EF-0113-430F-70E8-814CE25E363F}"/>
              </a:ext>
            </a:extLst>
          </p:cNvPr>
          <p:cNvSpPr txBox="1"/>
          <p:nvPr/>
        </p:nvSpPr>
        <p:spPr>
          <a:xfrm>
            <a:off x="5584281" y="40775661"/>
            <a:ext cx="5449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Bandwidth = 700 MHz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4F5BEE0-5E8F-F130-9F9D-8DDD69EE936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704314" y="39998635"/>
            <a:ext cx="2531700" cy="92887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B28A8111-7102-2D9C-A7D6-D88C1C782715}"/>
              </a:ext>
            </a:extLst>
          </p:cNvPr>
          <p:cNvGrpSpPr>
            <a:grpSpLocks noChangeAspect="1"/>
          </p:cNvGrpSpPr>
          <p:nvPr/>
        </p:nvGrpSpPr>
        <p:grpSpPr>
          <a:xfrm>
            <a:off x="24564271" y="35289447"/>
            <a:ext cx="4966263" cy="3870539"/>
            <a:chOff x="3038749" y="1082568"/>
            <a:chExt cx="5367948" cy="4183599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4145531-054F-6B32-7DB0-AD2BA0ADC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153411" y="1307672"/>
              <a:ext cx="5230070" cy="3780000"/>
            </a:xfrm>
            <a:prstGeom prst="rect">
              <a:avLst/>
            </a:prstGeom>
          </p:spPr>
        </p:pic>
        <p:sp>
          <p:nvSpPr>
            <p:cNvPr id="74" name="Graphic 6" descr="\documentclass{article}&#10;\usepackage{amsmath}&#10;\pagestyle{empty}&#10;\begin{document}&#10;x&#10;&#10;&#10;&#10;&#10;\end{document}" title="IguanaTex Shape Display">
              <a:extLst>
                <a:ext uri="{FF2B5EF4-FFF2-40B4-BE49-F238E27FC236}">
                  <a16:creationId xmlns:a16="http://schemas.microsoft.com/office/drawing/2014/main" id="{6CCB1DEA-E8BC-8EF5-B510-EAF771AC9BF6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7307148" y="4909911"/>
              <a:ext cx="133914" cy="122698"/>
            </a:xfrm>
            <a:custGeom>
              <a:avLst/>
              <a:gdLst>
                <a:gd name="connsiteX0" fmla="*/ 73145 w 133914"/>
                <a:gd name="connsiteY0" fmla="*/ 55861 h 122698"/>
                <a:gd name="connsiteX1" fmla="*/ 97590 w 133914"/>
                <a:gd name="connsiteY1" fmla="*/ 23691 h 122698"/>
                <a:gd name="connsiteX2" fmla="*/ 129209 w 133914"/>
                <a:gd name="connsiteY2" fmla="*/ 8888 h 122698"/>
                <a:gd name="connsiteX3" fmla="*/ 129209 w 133914"/>
                <a:gd name="connsiteY3" fmla="*/ 63 h 122698"/>
                <a:gd name="connsiteX4" fmla="*/ 107421 w 133914"/>
                <a:gd name="connsiteY4" fmla="*/ 917 h 122698"/>
                <a:gd name="connsiteX5" fmla="*/ 81913 w 133914"/>
                <a:gd name="connsiteY5" fmla="*/ 63 h 122698"/>
                <a:gd name="connsiteX6" fmla="*/ 81913 w 133914"/>
                <a:gd name="connsiteY6" fmla="*/ 8888 h 122698"/>
                <a:gd name="connsiteX7" fmla="*/ 89619 w 133914"/>
                <a:gd name="connsiteY7" fmla="*/ 17713 h 122698"/>
                <a:gd name="connsiteX8" fmla="*/ 85633 w 133914"/>
                <a:gd name="connsiteY8" fmla="*/ 27677 h 122698"/>
                <a:gd name="connsiteX9" fmla="*/ 69160 w 133914"/>
                <a:gd name="connsiteY9" fmla="*/ 49882 h 122698"/>
                <a:gd name="connsiteX10" fmla="*/ 48435 w 133914"/>
                <a:gd name="connsiteY10" fmla="*/ 21129 h 122698"/>
                <a:gd name="connsiteX11" fmla="*/ 46043 w 133914"/>
                <a:gd name="connsiteY11" fmla="*/ 16005 h 122698"/>
                <a:gd name="connsiteX12" fmla="*/ 55343 w 133914"/>
                <a:gd name="connsiteY12" fmla="*/ 8888 h 122698"/>
                <a:gd name="connsiteX13" fmla="*/ 55343 w 133914"/>
                <a:gd name="connsiteY13" fmla="*/ 63 h 122698"/>
                <a:gd name="connsiteX14" fmla="*/ 26647 w 133914"/>
                <a:gd name="connsiteY14" fmla="*/ 917 h 122698"/>
                <a:gd name="connsiteX15" fmla="*/ 1405 w 133914"/>
                <a:gd name="connsiteY15" fmla="*/ 63 h 122698"/>
                <a:gd name="connsiteX16" fmla="*/ 1405 w 133914"/>
                <a:gd name="connsiteY16" fmla="*/ 8888 h 122698"/>
                <a:gd name="connsiteX17" fmla="*/ 32758 w 133914"/>
                <a:gd name="connsiteY17" fmla="*/ 26254 h 122698"/>
                <a:gd name="connsiteX18" fmla="*/ 59063 w 133914"/>
                <a:gd name="connsiteY18" fmla="*/ 62978 h 122698"/>
                <a:gd name="connsiteX19" fmla="*/ 34087 w 133914"/>
                <a:gd name="connsiteY19" fmla="*/ 96855 h 122698"/>
                <a:gd name="connsiteX20" fmla="*/ 77 w 133914"/>
                <a:gd name="connsiteY20" fmla="*/ 113936 h 122698"/>
                <a:gd name="connsiteX21" fmla="*/ 77 w 133914"/>
                <a:gd name="connsiteY21" fmla="*/ 122761 h 122698"/>
                <a:gd name="connsiteX22" fmla="*/ 22130 w 133914"/>
                <a:gd name="connsiteY22" fmla="*/ 121907 h 122698"/>
                <a:gd name="connsiteX23" fmla="*/ 47372 w 133914"/>
                <a:gd name="connsiteY23" fmla="*/ 122761 h 122698"/>
                <a:gd name="connsiteX24" fmla="*/ 47372 w 133914"/>
                <a:gd name="connsiteY24" fmla="*/ 113936 h 122698"/>
                <a:gd name="connsiteX25" fmla="*/ 39667 w 133914"/>
                <a:gd name="connsiteY25" fmla="*/ 105111 h 122698"/>
                <a:gd name="connsiteX26" fmla="*/ 63580 w 133914"/>
                <a:gd name="connsiteY26" fmla="*/ 68956 h 122698"/>
                <a:gd name="connsiteX27" fmla="*/ 83773 w 133914"/>
                <a:gd name="connsiteY27" fmla="*/ 97424 h 122698"/>
                <a:gd name="connsiteX28" fmla="*/ 89353 w 133914"/>
                <a:gd name="connsiteY28" fmla="*/ 106819 h 122698"/>
                <a:gd name="connsiteX29" fmla="*/ 79788 w 133914"/>
                <a:gd name="connsiteY29" fmla="*/ 113936 h 122698"/>
                <a:gd name="connsiteX30" fmla="*/ 79788 w 133914"/>
                <a:gd name="connsiteY30" fmla="*/ 122761 h 122698"/>
                <a:gd name="connsiteX31" fmla="*/ 108484 w 133914"/>
                <a:gd name="connsiteY31" fmla="*/ 121907 h 122698"/>
                <a:gd name="connsiteX32" fmla="*/ 133991 w 133914"/>
                <a:gd name="connsiteY32" fmla="*/ 122761 h 122698"/>
                <a:gd name="connsiteX33" fmla="*/ 133991 w 133914"/>
                <a:gd name="connsiteY33" fmla="*/ 113936 h 122698"/>
                <a:gd name="connsiteX34" fmla="*/ 108749 w 133914"/>
                <a:gd name="connsiteY34" fmla="*/ 105111 h 122698"/>
                <a:gd name="connsiteX35" fmla="*/ 73145 w 133914"/>
                <a:gd name="connsiteY35" fmla="*/ 55861 h 12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3914" h="122698">
                  <a:moveTo>
                    <a:pt x="73145" y="55861"/>
                  </a:moveTo>
                  <a:cubicBezTo>
                    <a:pt x="81116" y="45043"/>
                    <a:pt x="91213" y="31093"/>
                    <a:pt x="97590" y="23691"/>
                  </a:cubicBezTo>
                  <a:cubicBezTo>
                    <a:pt x="105827" y="13443"/>
                    <a:pt x="116721" y="9173"/>
                    <a:pt x="129209" y="8888"/>
                  </a:cubicBezTo>
                  <a:lnTo>
                    <a:pt x="129209" y="63"/>
                  </a:lnTo>
                  <a:cubicBezTo>
                    <a:pt x="122300" y="632"/>
                    <a:pt x="114329" y="917"/>
                    <a:pt x="107421" y="917"/>
                  </a:cubicBezTo>
                  <a:cubicBezTo>
                    <a:pt x="99450" y="917"/>
                    <a:pt x="85368" y="347"/>
                    <a:pt x="81913" y="63"/>
                  </a:cubicBezTo>
                  <a:lnTo>
                    <a:pt x="81913" y="8888"/>
                  </a:lnTo>
                  <a:cubicBezTo>
                    <a:pt x="87493" y="9457"/>
                    <a:pt x="89619" y="13158"/>
                    <a:pt x="89619" y="17713"/>
                  </a:cubicBezTo>
                  <a:cubicBezTo>
                    <a:pt x="89619" y="22268"/>
                    <a:pt x="86962" y="25969"/>
                    <a:pt x="85633" y="27677"/>
                  </a:cubicBezTo>
                  <a:lnTo>
                    <a:pt x="69160" y="49882"/>
                  </a:lnTo>
                  <a:lnTo>
                    <a:pt x="48435" y="21129"/>
                  </a:lnTo>
                  <a:cubicBezTo>
                    <a:pt x="46043" y="18282"/>
                    <a:pt x="46043" y="17713"/>
                    <a:pt x="46043" y="16005"/>
                  </a:cubicBezTo>
                  <a:cubicBezTo>
                    <a:pt x="46043" y="11735"/>
                    <a:pt x="50029" y="9173"/>
                    <a:pt x="55343" y="8888"/>
                  </a:cubicBezTo>
                  <a:lnTo>
                    <a:pt x="55343" y="63"/>
                  </a:lnTo>
                  <a:cubicBezTo>
                    <a:pt x="48435" y="347"/>
                    <a:pt x="30898" y="917"/>
                    <a:pt x="26647" y="917"/>
                  </a:cubicBezTo>
                  <a:cubicBezTo>
                    <a:pt x="21067" y="917"/>
                    <a:pt x="8579" y="632"/>
                    <a:pt x="1405" y="63"/>
                  </a:cubicBezTo>
                  <a:lnTo>
                    <a:pt x="1405" y="8888"/>
                  </a:lnTo>
                  <a:cubicBezTo>
                    <a:pt x="20004" y="8888"/>
                    <a:pt x="20270" y="9173"/>
                    <a:pt x="32758" y="26254"/>
                  </a:cubicBezTo>
                  <a:lnTo>
                    <a:pt x="59063" y="62978"/>
                  </a:lnTo>
                  <a:lnTo>
                    <a:pt x="34087" y="96855"/>
                  </a:lnTo>
                  <a:cubicBezTo>
                    <a:pt x="21333" y="113366"/>
                    <a:pt x="5656" y="113936"/>
                    <a:pt x="77" y="113936"/>
                  </a:cubicBezTo>
                  <a:lnTo>
                    <a:pt x="77" y="122761"/>
                  </a:lnTo>
                  <a:cubicBezTo>
                    <a:pt x="6985" y="122192"/>
                    <a:pt x="15222" y="121907"/>
                    <a:pt x="22130" y="121907"/>
                  </a:cubicBezTo>
                  <a:cubicBezTo>
                    <a:pt x="29835" y="121907"/>
                    <a:pt x="40995" y="122476"/>
                    <a:pt x="47372" y="122761"/>
                  </a:cubicBezTo>
                  <a:lnTo>
                    <a:pt x="47372" y="113936"/>
                  </a:lnTo>
                  <a:cubicBezTo>
                    <a:pt x="41526" y="113082"/>
                    <a:pt x="39667" y="109381"/>
                    <a:pt x="39667" y="105111"/>
                  </a:cubicBezTo>
                  <a:cubicBezTo>
                    <a:pt x="39667" y="98848"/>
                    <a:pt x="47372" y="89453"/>
                    <a:pt x="63580" y="68956"/>
                  </a:cubicBezTo>
                  <a:lnTo>
                    <a:pt x="83773" y="97424"/>
                  </a:lnTo>
                  <a:cubicBezTo>
                    <a:pt x="85899" y="100556"/>
                    <a:pt x="89353" y="105111"/>
                    <a:pt x="89353" y="106819"/>
                  </a:cubicBezTo>
                  <a:cubicBezTo>
                    <a:pt x="89353" y="109381"/>
                    <a:pt x="86962" y="113651"/>
                    <a:pt x="79788" y="113936"/>
                  </a:cubicBezTo>
                  <a:lnTo>
                    <a:pt x="79788" y="122761"/>
                  </a:lnTo>
                  <a:cubicBezTo>
                    <a:pt x="87759" y="122476"/>
                    <a:pt x="102638" y="121907"/>
                    <a:pt x="108484" y="121907"/>
                  </a:cubicBezTo>
                  <a:cubicBezTo>
                    <a:pt x="115658" y="121907"/>
                    <a:pt x="126020" y="122192"/>
                    <a:pt x="133991" y="122761"/>
                  </a:cubicBezTo>
                  <a:lnTo>
                    <a:pt x="133991" y="113936"/>
                  </a:lnTo>
                  <a:cubicBezTo>
                    <a:pt x="119643" y="113936"/>
                    <a:pt x="114861" y="113366"/>
                    <a:pt x="108749" y="105111"/>
                  </a:cubicBezTo>
                  <a:lnTo>
                    <a:pt x="73145" y="55861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Graphic 9" descr="\documentclass{article}&#10;\usepackage{amsmath}&#10;\pagestyle{empty}&#10;\begin{document}&#10;y&#10;&#10;&#10;&#10;&#10;\end{document}" title="IguanaTex Shape Display">
              <a:extLst>
                <a:ext uri="{FF2B5EF4-FFF2-40B4-BE49-F238E27FC236}">
                  <a16:creationId xmlns:a16="http://schemas.microsoft.com/office/drawing/2014/main" id="{9AA93A8E-09EF-52ED-62F5-70FCF6E555B2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8053287" y="4900484"/>
              <a:ext cx="129929" cy="160940"/>
            </a:xfrm>
            <a:custGeom>
              <a:avLst/>
              <a:gdLst>
                <a:gd name="connsiteX0" fmla="*/ 105295 w 129929"/>
                <a:gd name="connsiteY0" fmla="*/ 24103 h 160940"/>
                <a:gd name="connsiteX1" fmla="*/ 130006 w 129929"/>
                <a:gd name="connsiteY1" fmla="*/ 7907 h 160940"/>
                <a:gd name="connsiteX2" fmla="*/ 130006 w 129929"/>
                <a:gd name="connsiteY2" fmla="*/ 63 h 160940"/>
                <a:gd name="connsiteX3" fmla="*/ 110078 w 129929"/>
                <a:gd name="connsiteY3" fmla="*/ 822 h 160940"/>
                <a:gd name="connsiteX4" fmla="*/ 86962 w 129929"/>
                <a:gd name="connsiteY4" fmla="*/ 63 h 160940"/>
                <a:gd name="connsiteX5" fmla="*/ 86962 w 129929"/>
                <a:gd name="connsiteY5" fmla="*/ 7907 h 160940"/>
                <a:gd name="connsiteX6" fmla="*/ 99450 w 129929"/>
                <a:gd name="connsiteY6" fmla="*/ 18789 h 160940"/>
                <a:gd name="connsiteX7" fmla="*/ 97856 w 129929"/>
                <a:gd name="connsiteY7" fmla="*/ 24862 h 160940"/>
                <a:gd name="connsiteX8" fmla="*/ 71020 w 129929"/>
                <a:gd name="connsiteY8" fmla="*/ 87112 h 160940"/>
                <a:gd name="connsiteX9" fmla="*/ 41526 w 129929"/>
                <a:gd name="connsiteY9" fmla="*/ 19042 h 160940"/>
                <a:gd name="connsiteX10" fmla="*/ 39932 w 129929"/>
                <a:gd name="connsiteY10" fmla="*/ 14487 h 160940"/>
                <a:gd name="connsiteX11" fmla="*/ 54812 w 129929"/>
                <a:gd name="connsiteY11" fmla="*/ 7907 h 160940"/>
                <a:gd name="connsiteX12" fmla="*/ 54812 w 129929"/>
                <a:gd name="connsiteY12" fmla="*/ 63 h 160940"/>
                <a:gd name="connsiteX13" fmla="*/ 25850 w 129929"/>
                <a:gd name="connsiteY13" fmla="*/ 822 h 160940"/>
                <a:gd name="connsiteX14" fmla="*/ 77 w 129929"/>
                <a:gd name="connsiteY14" fmla="*/ 63 h 160940"/>
                <a:gd name="connsiteX15" fmla="*/ 77 w 129929"/>
                <a:gd name="connsiteY15" fmla="*/ 7907 h 160940"/>
                <a:gd name="connsiteX16" fmla="*/ 21599 w 129929"/>
                <a:gd name="connsiteY16" fmla="*/ 16764 h 160940"/>
                <a:gd name="connsiteX17" fmla="*/ 61454 w 129929"/>
                <a:gd name="connsiteY17" fmla="*/ 109128 h 160940"/>
                <a:gd name="connsiteX18" fmla="*/ 54812 w 129929"/>
                <a:gd name="connsiteY18" fmla="*/ 124058 h 160940"/>
                <a:gd name="connsiteX19" fmla="*/ 24521 w 129929"/>
                <a:gd name="connsiteY19" fmla="*/ 155436 h 160940"/>
                <a:gd name="connsiteX20" fmla="*/ 12033 w 129929"/>
                <a:gd name="connsiteY20" fmla="*/ 150881 h 160940"/>
                <a:gd name="connsiteX21" fmla="*/ 22396 w 129929"/>
                <a:gd name="connsiteY21" fmla="*/ 140253 h 160940"/>
                <a:gd name="connsiteX22" fmla="*/ 11236 w 129929"/>
                <a:gd name="connsiteY22" fmla="*/ 129625 h 160940"/>
                <a:gd name="connsiteX23" fmla="*/ 77 w 129929"/>
                <a:gd name="connsiteY23" fmla="*/ 140506 h 160940"/>
                <a:gd name="connsiteX24" fmla="*/ 24521 w 129929"/>
                <a:gd name="connsiteY24" fmla="*/ 161003 h 160940"/>
                <a:gd name="connsiteX25" fmla="*/ 58532 w 129929"/>
                <a:gd name="connsiteY25" fmla="*/ 132155 h 160940"/>
                <a:gd name="connsiteX26" fmla="*/ 105295 w 129929"/>
                <a:gd name="connsiteY26" fmla="*/ 24103 h 16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9929" h="160940">
                  <a:moveTo>
                    <a:pt x="105295" y="24103"/>
                  </a:moveTo>
                  <a:cubicBezTo>
                    <a:pt x="112204" y="8160"/>
                    <a:pt x="125755" y="7907"/>
                    <a:pt x="130006" y="7907"/>
                  </a:cubicBezTo>
                  <a:lnTo>
                    <a:pt x="130006" y="63"/>
                  </a:lnTo>
                  <a:cubicBezTo>
                    <a:pt x="123895" y="569"/>
                    <a:pt x="116189" y="822"/>
                    <a:pt x="110078" y="822"/>
                  </a:cubicBezTo>
                  <a:cubicBezTo>
                    <a:pt x="105295" y="822"/>
                    <a:pt x="92807" y="316"/>
                    <a:pt x="86962" y="63"/>
                  </a:cubicBezTo>
                  <a:lnTo>
                    <a:pt x="86962" y="7907"/>
                  </a:lnTo>
                  <a:cubicBezTo>
                    <a:pt x="95199" y="8160"/>
                    <a:pt x="99450" y="12462"/>
                    <a:pt x="99450" y="18789"/>
                  </a:cubicBezTo>
                  <a:cubicBezTo>
                    <a:pt x="99450" y="21319"/>
                    <a:pt x="99184" y="21825"/>
                    <a:pt x="97856" y="24862"/>
                  </a:cubicBezTo>
                  <a:lnTo>
                    <a:pt x="71020" y="87112"/>
                  </a:lnTo>
                  <a:lnTo>
                    <a:pt x="41526" y="19042"/>
                  </a:lnTo>
                  <a:cubicBezTo>
                    <a:pt x="40464" y="16511"/>
                    <a:pt x="39932" y="15499"/>
                    <a:pt x="39932" y="14487"/>
                  </a:cubicBezTo>
                  <a:cubicBezTo>
                    <a:pt x="39932" y="7907"/>
                    <a:pt x="49763" y="7907"/>
                    <a:pt x="54812" y="7907"/>
                  </a:cubicBezTo>
                  <a:lnTo>
                    <a:pt x="54812" y="63"/>
                  </a:lnTo>
                  <a:cubicBezTo>
                    <a:pt x="47903" y="316"/>
                    <a:pt x="30367" y="822"/>
                    <a:pt x="25850" y="822"/>
                  </a:cubicBezTo>
                  <a:cubicBezTo>
                    <a:pt x="18676" y="822"/>
                    <a:pt x="8048" y="569"/>
                    <a:pt x="77" y="63"/>
                  </a:cubicBezTo>
                  <a:lnTo>
                    <a:pt x="77" y="7907"/>
                  </a:lnTo>
                  <a:cubicBezTo>
                    <a:pt x="12830" y="7907"/>
                    <a:pt x="17879" y="7907"/>
                    <a:pt x="21599" y="16764"/>
                  </a:cubicBezTo>
                  <a:lnTo>
                    <a:pt x="61454" y="109128"/>
                  </a:lnTo>
                  <a:cubicBezTo>
                    <a:pt x="60126" y="112417"/>
                    <a:pt x="56406" y="120768"/>
                    <a:pt x="54812" y="124058"/>
                  </a:cubicBezTo>
                  <a:cubicBezTo>
                    <a:pt x="48966" y="137976"/>
                    <a:pt x="41526" y="155436"/>
                    <a:pt x="24521" y="155436"/>
                  </a:cubicBezTo>
                  <a:cubicBezTo>
                    <a:pt x="23193" y="155436"/>
                    <a:pt x="17082" y="155436"/>
                    <a:pt x="12033" y="150881"/>
                  </a:cubicBezTo>
                  <a:cubicBezTo>
                    <a:pt x="20270" y="149869"/>
                    <a:pt x="22396" y="144302"/>
                    <a:pt x="22396" y="140253"/>
                  </a:cubicBezTo>
                  <a:cubicBezTo>
                    <a:pt x="22396" y="133674"/>
                    <a:pt x="17347" y="129625"/>
                    <a:pt x="11236" y="129625"/>
                  </a:cubicBezTo>
                  <a:cubicBezTo>
                    <a:pt x="5922" y="129625"/>
                    <a:pt x="77" y="132915"/>
                    <a:pt x="77" y="140506"/>
                  </a:cubicBezTo>
                  <a:cubicBezTo>
                    <a:pt x="77" y="151893"/>
                    <a:pt x="11236" y="161003"/>
                    <a:pt x="24521" y="161003"/>
                  </a:cubicBezTo>
                  <a:cubicBezTo>
                    <a:pt x="41261" y="161003"/>
                    <a:pt x="52155" y="146579"/>
                    <a:pt x="58532" y="132155"/>
                  </a:cubicBezTo>
                  <a:lnTo>
                    <a:pt x="105295" y="24103"/>
                  </a:lnTo>
                  <a:close/>
                </a:path>
              </a:pathLst>
            </a:custGeom>
            <a:solidFill>
              <a:srgbClr val="000000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Graphic 12" descr="\documentclass{article}&#10;\usepackage{amsmath}&#10;\pagestyle{empty}&#10;\begin{document}&#10;z&#10;&#10;&#10;&#10;&#10;\end{document}" title="IguanaTex Shape Display">
              <a:extLst>
                <a:ext uri="{FF2B5EF4-FFF2-40B4-BE49-F238E27FC236}">
                  <a16:creationId xmlns:a16="http://schemas.microsoft.com/office/drawing/2014/main" id="{CC05D40D-76E9-02C2-0FD9-645725B78CC9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7422270" y="4234760"/>
              <a:ext cx="106186" cy="122698"/>
            </a:xfrm>
            <a:custGeom>
              <a:avLst/>
              <a:gdLst>
                <a:gd name="connsiteX0" fmla="*/ 103132 w 106186"/>
                <a:gd name="connsiteY0" fmla="*/ 8603 h 122698"/>
                <a:gd name="connsiteX1" fmla="*/ 105694 w 106186"/>
                <a:gd name="connsiteY1" fmla="*/ 3764 h 122698"/>
                <a:gd name="connsiteX2" fmla="*/ 98292 w 106186"/>
                <a:gd name="connsiteY2" fmla="*/ 63 h 122698"/>
                <a:gd name="connsiteX3" fmla="*/ 7194 w 106186"/>
                <a:gd name="connsiteY3" fmla="*/ 63 h 122698"/>
                <a:gd name="connsiteX4" fmla="*/ 4062 w 106186"/>
                <a:gd name="connsiteY4" fmla="*/ 45897 h 122698"/>
                <a:gd name="connsiteX5" fmla="*/ 11179 w 106186"/>
                <a:gd name="connsiteY5" fmla="*/ 45897 h 122698"/>
                <a:gd name="connsiteX6" fmla="*/ 49611 w 106186"/>
                <a:gd name="connsiteY6" fmla="*/ 6326 h 122698"/>
                <a:gd name="connsiteX7" fmla="*/ 82065 w 106186"/>
                <a:gd name="connsiteY7" fmla="*/ 6326 h 122698"/>
                <a:gd name="connsiteX8" fmla="*/ 2639 w 106186"/>
                <a:gd name="connsiteY8" fmla="*/ 113651 h 122698"/>
                <a:gd name="connsiteX9" fmla="*/ 77 w 106186"/>
                <a:gd name="connsiteY9" fmla="*/ 118775 h 122698"/>
                <a:gd name="connsiteX10" fmla="*/ 7478 w 106186"/>
                <a:gd name="connsiteY10" fmla="*/ 122761 h 122698"/>
                <a:gd name="connsiteX11" fmla="*/ 101424 w 106186"/>
                <a:gd name="connsiteY11" fmla="*/ 122761 h 122698"/>
                <a:gd name="connsiteX12" fmla="*/ 106263 w 106186"/>
                <a:gd name="connsiteY12" fmla="*/ 69525 h 122698"/>
                <a:gd name="connsiteX13" fmla="*/ 99146 w 106186"/>
                <a:gd name="connsiteY13" fmla="*/ 69525 h 122698"/>
                <a:gd name="connsiteX14" fmla="*/ 57583 w 106186"/>
                <a:gd name="connsiteY14" fmla="*/ 115644 h 122698"/>
                <a:gd name="connsiteX15" fmla="*/ 23990 w 106186"/>
                <a:gd name="connsiteY15" fmla="*/ 115644 h 122698"/>
                <a:gd name="connsiteX16" fmla="*/ 103132 w 106186"/>
                <a:gd name="connsiteY16" fmla="*/ 8603 h 12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186" h="122698">
                  <a:moveTo>
                    <a:pt x="103132" y="8603"/>
                  </a:moveTo>
                  <a:cubicBezTo>
                    <a:pt x="105694" y="5472"/>
                    <a:pt x="105694" y="4902"/>
                    <a:pt x="105694" y="3764"/>
                  </a:cubicBezTo>
                  <a:cubicBezTo>
                    <a:pt x="105694" y="63"/>
                    <a:pt x="103416" y="63"/>
                    <a:pt x="98292" y="63"/>
                  </a:cubicBezTo>
                  <a:lnTo>
                    <a:pt x="7194" y="63"/>
                  </a:lnTo>
                  <a:lnTo>
                    <a:pt x="4062" y="45897"/>
                  </a:lnTo>
                  <a:lnTo>
                    <a:pt x="11179" y="45897"/>
                  </a:lnTo>
                  <a:cubicBezTo>
                    <a:pt x="12887" y="16859"/>
                    <a:pt x="18296" y="6326"/>
                    <a:pt x="49611" y="6326"/>
                  </a:cubicBezTo>
                  <a:lnTo>
                    <a:pt x="82065" y="6326"/>
                  </a:lnTo>
                  <a:lnTo>
                    <a:pt x="2639" y="113651"/>
                  </a:lnTo>
                  <a:cubicBezTo>
                    <a:pt x="77" y="116783"/>
                    <a:pt x="77" y="117352"/>
                    <a:pt x="77" y="118775"/>
                  </a:cubicBezTo>
                  <a:cubicBezTo>
                    <a:pt x="77" y="122761"/>
                    <a:pt x="2069" y="122761"/>
                    <a:pt x="7478" y="122761"/>
                  </a:cubicBezTo>
                  <a:lnTo>
                    <a:pt x="101424" y="122761"/>
                  </a:lnTo>
                  <a:lnTo>
                    <a:pt x="106263" y="69525"/>
                  </a:lnTo>
                  <a:lnTo>
                    <a:pt x="99146" y="69525"/>
                  </a:lnTo>
                  <a:cubicBezTo>
                    <a:pt x="96584" y="103118"/>
                    <a:pt x="90606" y="115644"/>
                    <a:pt x="57583" y="115644"/>
                  </a:cubicBezTo>
                  <a:lnTo>
                    <a:pt x="23990" y="115644"/>
                  </a:lnTo>
                  <a:lnTo>
                    <a:pt x="103132" y="8603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24308767-66C7-F085-E797-3ACD8C806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5363" y="4450054"/>
              <a:ext cx="0" cy="5403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FF7CA5E-C337-2C9D-5289-5FF894748BB1}"/>
                </a:ext>
              </a:extLst>
            </p:cNvPr>
            <p:cNvCxnSpPr>
              <a:cxnSpLocks/>
            </p:cNvCxnSpPr>
            <p:nvPr/>
          </p:nvCxnSpPr>
          <p:spPr>
            <a:xfrm>
              <a:off x="7475363" y="4990381"/>
              <a:ext cx="54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A51B6F7-93E5-1E2D-0BB0-81D7918E9FD9}"/>
                </a:ext>
              </a:extLst>
            </p:cNvPr>
            <p:cNvCxnSpPr>
              <a:cxnSpLocks/>
            </p:cNvCxnSpPr>
            <p:nvPr/>
          </p:nvCxnSpPr>
          <p:spPr>
            <a:xfrm>
              <a:off x="3142487" y="1361388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75019AC-B74E-C719-0EEE-FD7CD592CDDE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3277486" y="1325215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BFD0DB3C-C617-EEDB-93E8-AEA442512670}"/>
                </a:ext>
              </a:extLst>
            </p:cNvPr>
            <p:cNvSpPr/>
            <p:nvPr/>
          </p:nvSpPr>
          <p:spPr>
            <a:xfrm rot="7330154">
              <a:off x="3097406" y="1421521"/>
              <a:ext cx="180000" cy="1800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3" name="Group 82" descr="\documentclass{article}&#10;\usepackage{amsmath}&#10;\usepackage{xcolor}&#10;\pagestyle{empty}&#10;\begin{document}&#10;&#10;30$^{\circ}$&#10;&#10;&#10;&#10;&#10;\end{document}" title="IguanaTex Shape Display">
              <a:extLst>
                <a:ext uri="{FF2B5EF4-FFF2-40B4-BE49-F238E27FC236}">
                  <a16:creationId xmlns:a16="http://schemas.microsoft.com/office/drawing/2014/main" id="{ECFC6A5A-6B5D-BC29-385D-4B5C5A5EC5A4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>
              <a:off x="3125102" y="1943612"/>
              <a:ext cx="353715" cy="181316"/>
              <a:chOff x="4534104" y="3909307"/>
              <a:chExt cx="338164" cy="173345"/>
            </a:xfrm>
          </p:grpSpPr>
          <p:sp>
            <p:nvSpPr>
              <p:cNvPr id="122" name="Free-form: Shape 128">
                <a:extLst>
                  <a:ext uri="{FF2B5EF4-FFF2-40B4-BE49-F238E27FC236}">
                    <a16:creationId xmlns:a16="http://schemas.microsoft.com/office/drawing/2014/main" id="{06C9C411-BEB7-A64C-32FC-1DC263E13430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4534104" y="3914771"/>
                <a:ext cx="106891" cy="167881"/>
              </a:xfrm>
              <a:custGeom>
                <a:avLst/>
                <a:gdLst>
                  <a:gd name="connsiteX0" fmla="*/ 63954 w 106891"/>
                  <a:gd name="connsiteY0" fmla="*/ 76683 h 167881"/>
                  <a:gd name="connsiteX1" fmla="*/ 100014 w 106891"/>
                  <a:gd name="connsiteY1" fmla="*/ 33737 h 167881"/>
                  <a:gd name="connsiteX2" fmla="*/ 52621 w 106891"/>
                  <a:gd name="connsiteY2" fmla="*/ 63 h 167881"/>
                  <a:gd name="connsiteX3" fmla="*/ 7031 w 106891"/>
                  <a:gd name="connsiteY3" fmla="*/ 33249 h 167881"/>
                  <a:gd name="connsiteX4" fmla="*/ 20167 w 106891"/>
                  <a:gd name="connsiteY4" fmla="*/ 45937 h 167881"/>
                  <a:gd name="connsiteX5" fmla="*/ 33303 w 106891"/>
                  <a:gd name="connsiteY5" fmla="*/ 33493 h 167881"/>
                  <a:gd name="connsiteX6" fmla="*/ 17334 w 106891"/>
                  <a:gd name="connsiteY6" fmla="*/ 21292 h 167881"/>
                  <a:gd name="connsiteX7" fmla="*/ 51591 w 106891"/>
                  <a:gd name="connsiteY7" fmla="*/ 6163 h 167881"/>
                  <a:gd name="connsiteX8" fmla="*/ 76317 w 106891"/>
                  <a:gd name="connsiteY8" fmla="*/ 33493 h 167881"/>
                  <a:gd name="connsiteX9" fmla="*/ 69105 w 106891"/>
                  <a:gd name="connsiteY9" fmla="*/ 61310 h 167881"/>
                  <a:gd name="connsiteX10" fmla="*/ 46182 w 106891"/>
                  <a:gd name="connsiteY10" fmla="*/ 73999 h 167881"/>
                  <a:gd name="connsiteX11" fmla="*/ 36136 w 106891"/>
                  <a:gd name="connsiteY11" fmla="*/ 74731 h 167881"/>
                  <a:gd name="connsiteX12" fmla="*/ 32273 w 106891"/>
                  <a:gd name="connsiteY12" fmla="*/ 77659 h 167881"/>
                  <a:gd name="connsiteX13" fmla="*/ 38455 w 106891"/>
                  <a:gd name="connsiteY13" fmla="*/ 80343 h 167881"/>
                  <a:gd name="connsiteX14" fmla="*/ 49788 w 106891"/>
                  <a:gd name="connsiteY14" fmla="*/ 80343 h 167881"/>
                  <a:gd name="connsiteX15" fmla="*/ 80439 w 106891"/>
                  <a:gd name="connsiteY15" fmla="*/ 120849 h 167881"/>
                  <a:gd name="connsiteX16" fmla="*/ 51333 w 106891"/>
                  <a:gd name="connsiteY16" fmla="*/ 161112 h 167881"/>
                  <a:gd name="connsiteX17" fmla="*/ 11925 w 106891"/>
                  <a:gd name="connsiteY17" fmla="*/ 142567 h 167881"/>
                  <a:gd name="connsiteX18" fmla="*/ 28925 w 106891"/>
                  <a:gd name="connsiteY18" fmla="*/ 129146 h 167881"/>
                  <a:gd name="connsiteX19" fmla="*/ 14501 w 106891"/>
                  <a:gd name="connsiteY19" fmla="*/ 115481 h 167881"/>
                  <a:gd name="connsiteX20" fmla="*/ 77 w 106891"/>
                  <a:gd name="connsiteY20" fmla="*/ 129634 h 167881"/>
                  <a:gd name="connsiteX21" fmla="*/ 52106 w 106891"/>
                  <a:gd name="connsiteY21" fmla="*/ 167944 h 167881"/>
                  <a:gd name="connsiteX22" fmla="*/ 106968 w 106891"/>
                  <a:gd name="connsiteY22" fmla="*/ 120849 h 167881"/>
                  <a:gd name="connsiteX23" fmla="*/ 63954 w 106891"/>
                  <a:gd name="connsiteY23" fmla="*/ 76683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6891" h="167881">
                    <a:moveTo>
                      <a:pt x="63954" y="76683"/>
                    </a:moveTo>
                    <a:cubicBezTo>
                      <a:pt x="85075" y="70095"/>
                      <a:pt x="100014" y="53014"/>
                      <a:pt x="100014" y="33737"/>
                    </a:cubicBezTo>
                    <a:cubicBezTo>
                      <a:pt x="100014" y="13728"/>
                      <a:pt x="77348" y="63"/>
                      <a:pt x="52621" y="63"/>
                    </a:cubicBezTo>
                    <a:cubicBezTo>
                      <a:pt x="26606" y="63"/>
                      <a:pt x="7031" y="14704"/>
                      <a:pt x="7031" y="33249"/>
                    </a:cubicBezTo>
                    <a:cubicBezTo>
                      <a:pt x="7031" y="41301"/>
                      <a:pt x="12698" y="45937"/>
                      <a:pt x="20167" y="45937"/>
                    </a:cubicBezTo>
                    <a:cubicBezTo>
                      <a:pt x="28152" y="45937"/>
                      <a:pt x="33303" y="40569"/>
                      <a:pt x="33303" y="33493"/>
                    </a:cubicBezTo>
                    <a:cubicBezTo>
                      <a:pt x="33303" y="21292"/>
                      <a:pt x="21197" y="21292"/>
                      <a:pt x="17334" y="21292"/>
                    </a:cubicBezTo>
                    <a:cubicBezTo>
                      <a:pt x="25319" y="9335"/>
                      <a:pt x="42318" y="6163"/>
                      <a:pt x="51591" y="6163"/>
                    </a:cubicBezTo>
                    <a:cubicBezTo>
                      <a:pt x="62151" y="6163"/>
                      <a:pt x="76317" y="11531"/>
                      <a:pt x="76317" y="33493"/>
                    </a:cubicBezTo>
                    <a:cubicBezTo>
                      <a:pt x="76317" y="36421"/>
                      <a:pt x="75802" y="50574"/>
                      <a:pt x="69105" y="61310"/>
                    </a:cubicBezTo>
                    <a:cubicBezTo>
                      <a:pt x="61378" y="73023"/>
                      <a:pt x="52621" y="73755"/>
                      <a:pt x="46182" y="73999"/>
                    </a:cubicBezTo>
                    <a:cubicBezTo>
                      <a:pt x="44121" y="74243"/>
                      <a:pt x="37939" y="74731"/>
                      <a:pt x="36136" y="74731"/>
                    </a:cubicBezTo>
                    <a:cubicBezTo>
                      <a:pt x="34076" y="74975"/>
                      <a:pt x="32273" y="75219"/>
                      <a:pt x="32273" y="77659"/>
                    </a:cubicBezTo>
                    <a:cubicBezTo>
                      <a:pt x="32273" y="80343"/>
                      <a:pt x="34076" y="80343"/>
                      <a:pt x="38455" y="80343"/>
                    </a:cubicBezTo>
                    <a:lnTo>
                      <a:pt x="49788" y="80343"/>
                    </a:lnTo>
                    <a:cubicBezTo>
                      <a:pt x="70908" y="80343"/>
                      <a:pt x="80439" y="96936"/>
                      <a:pt x="80439" y="120849"/>
                    </a:cubicBezTo>
                    <a:cubicBezTo>
                      <a:pt x="80439" y="154035"/>
                      <a:pt x="62666" y="161112"/>
                      <a:pt x="51333" y="161112"/>
                    </a:cubicBezTo>
                    <a:cubicBezTo>
                      <a:pt x="40258" y="161112"/>
                      <a:pt x="20940" y="156963"/>
                      <a:pt x="11925" y="142567"/>
                    </a:cubicBezTo>
                    <a:cubicBezTo>
                      <a:pt x="20940" y="143787"/>
                      <a:pt x="28925" y="138418"/>
                      <a:pt x="28925" y="129146"/>
                    </a:cubicBezTo>
                    <a:cubicBezTo>
                      <a:pt x="28925" y="120361"/>
                      <a:pt x="21970" y="115481"/>
                      <a:pt x="14501" y="115481"/>
                    </a:cubicBezTo>
                    <a:cubicBezTo>
                      <a:pt x="8319" y="115481"/>
                      <a:pt x="77" y="118897"/>
                      <a:pt x="77" y="129634"/>
                    </a:cubicBezTo>
                    <a:cubicBezTo>
                      <a:pt x="77" y="151839"/>
                      <a:pt x="24031" y="167944"/>
                      <a:pt x="52106" y="167944"/>
                    </a:cubicBezTo>
                    <a:cubicBezTo>
                      <a:pt x="83529" y="167944"/>
                      <a:pt x="106968" y="145739"/>
                      <a:pt x="106968" y="120849"/>
                    </a:cubicBezTo>
                    <a:cubicBezTo>
                      <a:pt x="106968" y="100840"/>
                      <a:pt x="90741" y="81807"/>
                      <a:pt x="63954" y="766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-form: Shape 129">
                <a:extLst>
                  <a:ext uri="{FF2B5EF4-FFF2-40B4-BE49-F238E27FC236}">
                    <a16:creationId xmlns:a16="http://schemas.microsoft.com/office/drawing/2014/main" id="{F8A2FCAD-48CD-E758-77AF-D832B2006844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4662117" y="3914771"/>
                <a:ext cx="108436" cy="167881"/>
              </a:xfrm>
              <a:custGeom>
                <a:avLst/>
                <a:gdLst>
                  <a:gd name="connsiteX0" fmla="*/ 108519 w 108436"/>
                  <a:gd name="connsiteY0" fmla="*/ 84491 h 167881"/>
                  <a:gd name="connsiteX1" fmla="*/ 98216 w 108436"/>
                  <a:gd name="connsiteY1" fmla="*/ 27392 h 167881"/>
                  <a:gd name="connsiteX2" fmla="*/ 54429 w 108436"/>
                  <a:gd name="connsiteY2" fmla="*/ 63 h 167881"/>
                  <a:gd name="connsiteX3" fmla="*/ 9612 w 108436"/>
                  <a:gd name="connsiteY3" fmla="*/ 29100 h 167881"/>
                  <a:gd name="connsiteX4" fmla="*/ 82 w 108436"/>
                  <a:gd name="connsiteY4" fmla="*/ 84491 h 167881"/>
                  <a:gd name="connsiteX5" fmla="*/ 11672 w 108436"/>
                  <a:gd name="connsiteY5" fmla="*/ 143299 h 167881"/>
                  <a:gd name="connsiteX6" fmla="*/ 54171 w 108436"/>
                  <a:gd name="connsiteY6" fmla="*/ 167944 h 167881"/>
                  <a:gd name="connsiteX7" fmla="*/ 98989 w 108436"/>
                  <a:gd name="connsiteY7" fmla="*/ 139639 h 167881"/>
                  <a:gd name="connsiteX8" fmla="*/ 108519 w 108436"/>
                  <a:gd name="connsiteY8" fmla="*/ 84491 h 167881"/>
                  <a:gd name="connsiteX9" fmla="*/ 54171 w 108436"/>
                  <a:gd name="connsiteY9" fmla="*/ 162576 h 167881"/>
                  <a:gd name="connsiteX10" fmla="*/ 24293 w 108436"/>
                  <a:gd name="connsiteY10" fmla="*/ 133050 h 167881"/>
                  <a:gd name="connsiteX11" fmla="*/ 21460 w 108436"/>
                  <a:gd name="connsiteY11" fmla="*/ 81563 h 167881"/>
                  <a:gd name="connsiteX12" fmla="*/ 23521 w 108436"/>
                  <a:gd name="connsiteY12" fmla="*/ 36665 h 167881"/>
                  <a:gd name="connsiteX13" fmla="*/ 54171 w 108436"/>
                  <a:gd name="connsiteY13" fmla="*/ 5431 h 167881"/>
                  <a:gd name="connsiteX14" fmla="*/ 84565 w 108436"/>
                  <a:gd name="connsiteY14" fmla="*/ 33981 h 167881"/>
                  <a:gd name="connsiteX15" fmla="*/ 87140 w 108436"/>
                  <a:gd name="connsiteY15" fmla="*/ 81563 h 167881"/>
                  <a:gd name="connsiteX16" fmla="*/ 84307 w 108436"/>
                  <a:gd name="connsiteY16" fmla="*/ 132074 h 167881"/>
                  <a:gd name="connsiteX17" fmla="*/ 54171 w 108436"/>
                  <a:gd name="connsiteY17" fmla="*/ 162576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8436" h="167881">
                    <a:moveTo>
                      <a:pt x="108519" y="84491"/>
                    </a:moveTo>
                    <a:cubicBezTo>
                      <a:pt x="108519" y="64970"/>
                      <a:pt x="107231" y="45449"/>
                      <a:pt x="98216" y="27392"/>
                    </a:cubicBezTo>
                    <a:cubicBezTo>
                      <a:pt x="86368" y="3967"/>
                      <a:pt x="65247" y="63"/>
                      <a:pt x="54429" y="63"/>
                    </a:cubicBezTo>
                    <a:cubicBezTo>
                      <a:pt x="38975" y="63"/>
                      <a:pt x="20172" y="6407"/>
                      <a:pt x="9612" y="29100"/>
                    </a:cubicBezTo>
                    <a:cubicBezTo>
                      <a:pt x="1370" y="45937"/>
                      <a:pt x="82" y="64970"/>
                      <a:pt x="82" y="84491"/>
                    </a:cubicBezTo>
                    <a:cubicBezTo>
                      <a:pt x="82" y="102792"/>
                      <a:pt x="1112" y="124754"/>
                      <a:pt x="11672" y="143299"/>
                    </a:cubicBezTo>
                    <a:cubicBezTo>
                      <a:pt x="22748" y="163064"/>
                      <a:pt x="41550" y="167944"/>
                      <a:pt x="54171" y="167944"/>
                    </a:cubicBezTo>
                    <a:cubicBezTo>
                      <a:pt x="68080" y="167944"/>
                      <a:pt x="87655" y="162820"/>
                      <a:pt x="98989" y="139639"/>
                    </a:cubicBezTo>
                    <a:cubicBezTo>
                      <a:pt x="107231" y="122802"/>
                      <a:pt x="108519" y="103769"/>
                      <a:pt x="108519" y="84491"/>
                    </a:cubicBezTo>
                    <a:close/>
                    <a:moveTo>
                      <a:pt x="54171" y="162576"/>
                    </a:moveTo>
                    <a:cubicBezTo>
                      <a:pt x="44126" y="162576"/>
                      <a:pt x="28930" y="156475"/>
                      <a:pt x="24293" y="133050"/>
                    </a:cubicBezTo>
                    <a:cubicBezTo>
                      <a:pt x="21460" y="118409"/>
                      <a:pt x="21460" y="95960"/>
                      <a:pt x="21460" y="81563"/>
                    </a:cubicBezTo>
                    <a:cubicBezTo>
                      <a:pt x="21460" y="65946"/>
                      <a:pt x="21460" y="49842"/>
                      <a:pt x="23521" y="36665"/>
                    </a:cubicBezTo>
                    <a:cubicBezTo>
                      <a:pt x="28414" y="7627"/>
                      <a:pt x="47732" y="5431"/>
                      <a:pt x="54171" y="5431"/>
                    </a:cubicBezTo>
                    <a:cubicBezTo>
                      <a:pt x="62671" y="5431"/>
                      <a:pt x="79671" y="9823"/>
                      <a:pt x="84565" y="33981"/>
                    </a:cubicBezTo>
                    <a:cubicBezTo>
                      <a:pt x="87140" y="47645"/>
                      <a:pt x="87140" y="66190"/>
                      <a:pt x="87140" y="81563"/>
                    </a:cubicBezTo>
                    <a:cubicBezTo>
                      <a:pt x="87140" y="99864"/>
                      <a:pt x="87140" y="116457"/>
                      <a:pt x="84307" y="132074"/>
                    </a:cubicBezTo>
                    <a:cubicBezTo>
                      <a:pt x="80443" y="155255"/>
                      <a:pt x="65762" y="162576"/>
                      <a:pt x="54171" y="1625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-form: Shape 130">
                <a:extLst>
                  <a:ext uri="{FF2B5EF4-FFF2-40B4-BE49-F238E27FC236}">
                    <a16:creationId xmlns:a16="http://schemas.microsoft.com/office/drawing/2014/main" id="{B1BC79BF-051D-1404-C78B-1B60CBCA4D56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4794740" y="3909307"/>
                <a:ext cx="77528" cy="73277"/>
              </a:xfrm>
              <a:custGeom>
                <a:avLst/>
                <a:gdLst>
                  <a:gd name="connsiteX0" fmla="*/ 77615 w 77528"/>
                  <a:gd name="connsiteY0" fmla="*/ 36783 h 73277"/>
                  <a:gd name="connsiteX1" fmla="*/ 38851 w 77528"/>
                  <a:gd name="connsiteY1" fmla="*/ 59 h 73277"/>
                  <a:gd name="connsiteX2" fmla="*/ 87 w 77528"/>
                  <a:gd name="connsiteY2" fmla="*/ 36612 h 73277"/>
                  <a:gd name="connsiteX3" fmla="*/ 38851 w 77528"/>
                  <a:gd name="connsiteY3" fmla="*/ 73336 h 73277"/>
                  <a:gd name="connsiteX4" fmla="*/ 77615 w 77528"/>
                  <a:gd name="connsiteY4" fmla="*/ 36783 h 73277"/>
                  <a:gd name="connsiteX5" fmla="*/ 38851 w 77528"/>
                  <a:gd name="connsiteY5" fmla="*/ 64967 h 73277"/>
                  <a:gd name="connsiteX6" fmla="*/ 8921 w 77528"/>
                  <a:gd name="connsiteY6" fmla="*/ 36783 h 73277"/>
                  <a:gd name="connsiteX7" fmla="*/ 38851 w 77528"/>
                  <a:gd name="connsiteY7" fmla="*/ 8429 h 73277"/>
                  <a:gd name="connsiteX8" fmla="*/ 68781 w 77528"/>
                  <a:gd name="connsiteY8" fmla="*/ 36612 h 73277"/>
                  <a:gd name="connsiteX9" fmla="*/ 38851 w 77528"/>
                  <a:gd name="connsiteY9" fmla="*/ 64967 h 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528" h="73277">
                    <a:moveTo>
                      <a:pt x="77615" y="36783"/>
                    </a:moveTo>
                    <a:cubicBezTo>
                      <a:pt x="77615" y="16115"/>
                      <a:pt x="60126" y="59"/>
                      <a:pt x="38851" y="59"/>
                    </a:cubicBezTo>
                    <a:cubicBezTo>
                      <a:pt x="17215" y="59"/>
                      <a:pt x="87" y="16628"/>
                      <a:pt x="87" y="36612"/>
                    </a:cubicBezTo>
                    <a:cubicBezTo>
                      <a:pt x="87" y="57280"/>
                      <a:pt x="17576" y="73336"/>
                      <a:pt x="38851" y="73336"/>
                    </a:cubicBezTo>
                    <a:cubicBezTo>
                      <a:pt x="60487" y="73336"/>
                      <a:pt x="77615" y="56768"/>
                      <a:pt x="77615" y="36783"/>
                    </a:cubicBezTo>
                    <a:close/>
                    <a:moveTo>
                      <a:pt x="38851" y="64967"/>
                    </a:moveTo>
                    <a:cubicBezTo>
                      <a:pt x="21903" y="64967"/>
                      <a:pt x="8921" y="51985"/>
                      <a:pt x="8921" y="36783"/>
                    </a:cubicBezTo>
                    <a:cubicBezTo>
                      <a:pt x="8921" y="20898"/>
                      <a:pt x="22263" y="8429"/>
                      <a:pt x="38851" y="8429"/>
                    </a:cubicBezTo>
                    <a:cubicBezTo>
                      <a:pt x="55799" y="8429"/>
                      <a:pt x="68781" y="21410"/>
                      <a:pt x="68781" y="36612"/>
                    </a:cubicBezTo>
                    <a:cubicBezTo>
                      <a:pt x="68781" y="52498"/>
                      <a:pt x="55438" y="64967"/>
                      <a:pt x="38851" y="649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55E8674-C0D2-4456-41F4-8377C17F6364}"/>
                </a:ext>
              </a:extLst>
            </p:cNvPr>
            <p:cNvCxnSpPr>
              <a:cxnSpLocks/>
            </p:cNvCxnSpPr>
            <p:nvPr/>
          </p:nvCxnSpPr>
          <p:spPr>
            <a:xfrm>
              <a:off x="5325659" y="5266167"/>
              <a:ext cx="9322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3F8A53E-90F9-8A90-CCB4-B077F24533FF}"/>
                </a:ext>
              </a:extLst>
            </p:cNvPr>
            <p:cNvCxnSpPr>
              <a:cxnSpLocks/>
            </p:cNvCxnSpPr>
            <p:nvPr/>
          </p:nvCxnSpPr>
          <p:spPr>
            <a:xfrm>
              <a:off x="3198811" y="1238261"/>
              <a:ext cx="52078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62589C3-9394-CB73-D838-0700F207B57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84749" y="3225550"/>
              <a:ext cx="3708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Graphic 132" descr="\documentclass{article}&#10;\usepackage{amsmath}&#10;\usepackage{xcolor}&#10;\pagestyle{empty}&#10;\begin{document}&#10;&#10;A&#10;&#10;&#10;&#10;&#10;\end{document}" title="IguanaTex Shape Display">
              <a:extLst>
                <a:ext uri="{FF2B5EF4-FFF2-40B4-BE49-F238E27FC236}">
                  <a16:creationId xmlns:a16="http://schemas.microsoft.com/office/drawing/2014/main" id="{E585B191-1BA4-3E0B-F4DE-3C658851E16D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5689368" y="1082568"/>
              <a:ext cx="114805" cy="108000"/>
            </a:xfrm>
            <a:custGeom>
              <a:avLst/>
              <a:gdLst>
                <a:gd name="connsiteX0" fmla="*/ 99309 w 185721"/>
                <a:gd name="connsiteY0" fmla="*/ 4943 h 174713"/>
                <a:gd name="connsiteX1" fmla="*/ 93073 w 185721"/>
                <a:gd name="connsiteY1" fmla="*/ 63 h 174713"/>
                <a:gd name="connsiteX2" fmla="*/ 86566 w 185721"/>
                <a:gd name="connsiteY2" fmla="*/ 4943 h 174713"/>
                <a:gd name="connsiteX3" fmla="*/ 30443 w 185721"/>
                <a:gd name="connsiteY3" fmla="*/ 150863 h 174713"/>
                <a:gd name="connsiteX4" fmla="*/ 77 w 185721"/>
                <a:gd name="connsiteY4" fmla="*/ 167212 h 174713"/>
                <a:gd name="connsiteX5" fmla="*/ 77 w 185721"/>
                <a:gd name="connsiteY5" fmla="*/ 174776 h 174713"/>
                <a:gd name="connsiteX6" fmla="*/ 27732 w 185721"/>
                <a:gd name="connsiteY6" fmla="*/ 174044 h 174713"/>
                <a:gd name="connsiteX7" fmla="*/ 58911 w 185721"/>
                <a:gd name="connsiteY7" fmla="*/ 174776 h 174713"/>
                <a:gd name="connsiteX8" fmla="*/ 58911 w 185721"/>
                <a:gd name="connsiteY8" fmla="*/ 167212 h 174713"/>
                <a:gd name="connsiteX9" fmla="*/ 38577 w 185721"/>
                <a:gd name="connsiteY9" fmla="*/ 154767 h 174713"/>
                <a:gd name="connsiteX10" fmla="*/ 39119 w 185721"/>
                <a:gd name="connsiteY10" fmla="*/ 151107 h 174713"/>
                <a:gd name="connsiteX11" fmla="*/ 51591 w 185721"/>
                <a:gd name="connsiteY11" fmla="*/ 119141 h 174713"/>
                <a:gd name="connsiteX12" fmla="*/ 118559 w 185721"/>
                <a:gd name="connsiteY12" fmla="*/ 119141 h 174713"/>
                <a:gd name="connsiteX13" fmla="*/ 132929 w 185721"/>
                <a:gd name="connsiteY13" fmla="*/ 156475 h 174713"/>
                <a:gd name="connsiteX14" fmla="*/ 133742 w 185721"/>
                <a:gd name="connsiteY14" fmla="*/ 159892 h 174713"/>
                <a:gd name="connsiteX15" fmla="*/ 111238 w 185721"/>
                <a:gd name="connsiteY15" fmla="*/ 167212 h 174713"/>
                <a:gd name="connsiteX16" fmla="*/ 111238 w 185721"/>
                <a:gd name="connsiteY16" fmla="*/ 174776 h 174713"/>
                <a:gd name="connsiteX17" fmla="*/ 150281 w 185721"/>
                <a:gd name="connsiteY17" fmla="*/ 174044 h 174713"/>
                <a:gd name="connsiteX18" fmla="*/ 185798 w 185721"/>
                <a:gd name="connsiteY18" fmla="*/ 174776 h 174713"/>
                <a:gd name="connsiteX19" fmla="*/ 185798 w 185721"/>
                <a:gd name="connsiteY19" fmla="*/ 167212 h 174713"/>
                <a:gd name="connsiteX20" fmla="*/ 180918 w 185721"/>
                <a:gd name="connsiteY20" fmla="*/ 167212 h 174713"/>
                <a:gd name="connsiteX21" fmla="*/ 157872 w 185721"/>
                <a:gd name="connsiteY21" fmla="*/ 157452 h 174713"/>
                <a:gd name="connsiteX22" fmla="*/ 99309 w 185721"/>
                <a:gd name="connsiteY22" fmla="*/ 4943 h 174713"/>
                <a:gd name="connsiteX23" fmla="*/ 84939 w 185721"/>
                <a:gd name="connsiteY23" fmla="*/ 32273 h 174713"/>
                <a:gd name="connsiteX24" fmla="*/ 115576 w 185721"/>
                <a:gd name="connsiteY24" fmla="*/ 111577 h 174713"/>
                <a:gd name="connsiteX25" fmla="*/ 54573 w 185721"/>
                <a:gd name="connsiteY25" fmla="*/ 111577 h 174713"/>
                <a:gd name="connsiteX26" fmla="*/ 84939 w 185721"/>
                <a:gd name="connsiteY26" fmla="*/ 32273 h 17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5721" h="174713">
                  <a:moveTo>
                    <a:pt x="99309" y="4943"/>
                  </a:moveTo>
                  <a:cubicBezTo>
                    <a:pt x="97953" y="1771"/>
                    <a:pt x="97411" y="63"/>
                    <a:pt x="93073" y="63"/>
                  </a:cubicBezTo>
                  <a:cubicBezTo>
                    <a:pt x="88735" y="63"/>
                    <a:pt x="87922" y="1527"/>
                    <a:pt x="86566" y="4943"/>
                  </a:cubicBezTo>
                  <a:lnTo>
                    <a:pt x="30443" y="150863"/>
                  </a:lnTo>
                  <a:cubicBezTo>
                    <a:pt x="25563" y="163308"/>
                    <a:pt x="14718" y="166968"/>
                    <a:pt x="77" y="167212"/>
                  </a:cubicBezTo>
                  <a:lnTo>
                    <a:pt x="77" y="174776"/>
                  </a:lnTo>
                  <a:cubicBezTo>
                    <a:pt x="6313" y="174532"/>
                    <a:pt x="17971" y="174044"/>
                    <a:pt x="27732" y="174044"/>
                  </a:cubicBezTo>
                  <a:cubicBezTo>
                    <a:pt x="36137" y="174044"/>
                    <a:pt x="50235" y="174532"/>
                    <a:pt x="58911" y="174776"/>
                  </a:cubicBezTo>
                  <a:lnTo>
                    <a:pt x="58911" y="167212"/>
                  </a:lnTo>
                  <a:cubicBezTo>
                    <a:pt x="45355" y="167212"/>
                    <a:pt x="38577" y="161112"/>
                    <a:pt x="38577" y="154767"/>
                  </a:cubicBezTo>
                  <a:cubicBezTo>
                    <a:pt x="38577" y="154035"/>
                    <a:pt x="38848" y="151595"/>
                    <a:pt x="39119" y="151107"/>
                  </a:cubicBezTo>
                  <a:lnTo>
                    <a:pt x="51591" y="119141"/>
                  </a:lnTo>
                  <a:lnTo>
                    <a:pt x="118559" y="119141"/>
                  </a:lnTo>
                  <a:lnTo>
                    <a:pt x="132929" y="156475"/>
                  </a:lnTo>
                  <a:cubicBezTo>
                    <a:pt x="133200" y="157452"/>
                    <a:pt x="133742" y="158916"/>
                    <a:pt x="133742" y="159892"/>
                  </a:cubicBezTo>
                  <a:cubicBezTo>
                    <a:pt x="133742" y="167212"/>
                    <a:pt x="118559" y="167212"/>
                    <a:pt x="111238" y="167212"/>
                  </a:cubicBezTo>
                  <a:lnTo>
                    <a:pt x="111238" y="174776"/>
                  </a:lnTo>
                  <a:cubicBezTo>
                    <a:pt x="120999" y="174044"/>
                    <a:pt x="139978" y="174044"/>
                    <a:pt x="150281" y="174044"/>
                  </a:cubicBezTo>
                  <a:cubicBezTo>
                    <a:pt x="161939" y="174044"/>
                    <a:pt x="174411" y="174288"/>
                    <a:pt x="185798" y="174776"/>
                  </a:cubicBezTo>
                  <a:lnTo>
                    <a:pt x="185798" y="167212"/>
                  </a:lnTo>
                  <a:lnTo>
                    <a:pt x="180918" y="167212"/>
                  </a:lnTo>
                  <a:cubicBezTo>
                    <a:pt x="164650" y="167212"/>
                    <a:pt x="160855" y="165504"/>
                    <a:pt x="157872" y="157452"/>
                  </a:cubicBezTo>
                  <a:lnTo>
                    <a:pt x="99309" y="4943"/>
                  </a:lnTo>
                  <a:close/>
                  <a:moveTo>
                    <a:pt x="84939" y="32273"/>
                  </a:moveTo>
                  <a:lnTo>
                    <a:pt x="115576" y="111577"/>
                  </a:lnTo>
                  <a:lnTo>
                    <a:pt x="54573" y="111577"/>
                  </a:lnTo>
                  <a:lnTo>
                    <a:pt x="84939" y="32273"/>
                  </a:lnTo>
                  <a:close/>
                </a:path>
              </a:pathLst>
            </a:custGeom>
            <a:solidFill>
              <a:srgbClr val="000000"/>
            </a:solidFill>
            <a:ln w="27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Graphic 135" descr="\documentclass{article}&#10;\usepackage{amsmath}&#10;\usepackage{xcolor}&#10;\pagestyle{empty}&#10;\begin{document}&#10;&#10;B&#10;&#10;&#10;&#10;&#10;\end{document}" title="IguanaTex Shape Display">
              <a:extLst>
                <a:ext uri="{FF2B5EF4-FFF2-40B4-BE49-F238E27FC236}">
                  <a16:creationId xmlns:a16="http://schemas.microsoft.com/office/drawing/2014/main" id="{3868E634-A021-3227-9EC5-0CECAA2DFED4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5720122" y="5105411"/>
              <a:ext cx="97247" cy="108000"/>
            </a:xfrm>
            <a:custGeom>
              <a:avLst/>
              <a:gdLst>
                <a:gd name="connsiteX0" fmla="*/ 45463 w 150068"/>
                <a:gd name="connsiteY0" fmla="*/ 77415 h 166661"/>
                <a:gd name="connsiteX1" fmla="*/ 45463 w 150068"/>
                <a:gd name="connsiteY1" fmla="*/ 17388 h 166661"/>
                <a:gd name="connsiteX2" fmla="*/ 57420 w 150068"/>
                <a:gd name="connsiteY2" fmla="*/ 7627 h 166661"/>
                <a:gd name="connsiteX3" fmla="*/ 87678 w 150068"/>
                <a:gd name="connsiteY3" fmla="*/ 7627 h 166661"/>
                <a:gd name="connsiteX4" fmla="*/ 119887 w 150068"/>
                <a:gd name="connsiteY4" fmla="*/ 41301 h 166661"/>
                <a:gd name="connsiteX5" fmla="*/ 80845 w 150068"/>
                <a:gd name="connsiteY5" fmla="*/ 77415 h 166661"/>
                <a:gd name="connsiteX6" fmla="*/ 45463 w 150068"/>
                <a:gd name="connsiteY6" fmla="*/ 77415 h 166661"/>
                <a:gd name="connsiteX7" fmla="*/ 103050 w 150068"/>
                <a:gd name="connsiteY7" fmla="*/ 79611 h 166661"/>
                <a:gd name="connsiteX8" fmla="*/ 143557 w 150068"/>
                <a:gd name="connsiteY8" fmla="*/ 41301 h 166661"/>
                <a:gd name="connsiteX9" fmla="*/ 89386 w 150068"/>
                <a:gd name="connsiteY9" fmla="*/ 63 h 166661"/>
                <a:gd name="connsiteX10" fmla="*/ 77 w 150068"/>
                <a:gd name="connsiteY10" fmla="*/ 63 h 166661"/>
                <a:gd name="connsiteX11" fmla="*/ 77 w 150068"/>
                <a:gd name="connsiteY11" fmla="*/ 7627 h 166661"/>
                <a:gd name="connsiteX12" fmla="*/ 5933 w 150068"/>
                <a:gd name="connsiteY12" fmla="*/ 7627 h 166661"/>
                <a:gd name="connsiteX13" fmla="*/ 25210 w 150068"/>
                <a:gd name="connsiteY13" fmla="*/ 19096 h 166661"/>
                <a:gd name="connsiteX14" fmla="*/ 25210 w 150068"/>
                <a:gd name="connsiteY14" fmla="*/ 147691 h 166661"/>
                <a:gd name="connsiteX15" fmla="*/ 5933 w 150068"/>
                <a:gd name="connsiteY15" fmla="*/ 159160 h 166661"/>
                <a:gd name="connsiteX16" fmla="*/ 77 w 150068"/>
                <a:gd name="connsiteY16" fmla="*/ 159160 h 166661"/>
                <a:gd name="connsiteX17" fmla="*/ 77 w 150068"/>
                <a:gd name="connsiteY17" fmla="*/ 166724 h 166661"/>
                <a:gd name="connsiteX18" fmla="*/ 95730 w 150068"/>
                <a:gd name="connsiteY18" fmla="*/ 166724 h 166661"/>
                <a:gd name="connsiteX19" fmla="*/ 150145 w 150068"/>
                <a:gd name="connsiteY19" fmla="*/ 122070 h 166661"/>
                <a:gd name="connsiteX20" fmla="*/ 103050 w 150068"/>
                <a:gd name="connsiteY20" fmla="*/ 79611 h 166661"/>
                <a:gd name="connsiteX21" fmla="*/ 87922 w 150068"/>
                <a:gd name="connsiteY21" fmla="*/ 159160 h 166661"/>
                <a:gd name="connsiteX22" fmla="*/ 57420 w 150068"/>
                <a:gd name="connsiteY22" fmla="*/ 159160 h 166661"/>
                <a:gd name="connsiteX23" fmla="*/ 45463 w 150068"/>
                <a:gd name="connsiteY23" fmla="*/ 149399 h 166661"/>
                <a:gd name="connsiteX24" fmla="*/ 45463 w 150068"/>
                <a:gd name="connsiteY24" fmla="*/ 82783 h 166661"/>
                <a:gd name="connsiteX25" fmla="*/ 91338 w 150068"/>
                <a:gd name="connsiteY25" fmla="*/ 82783 h 166661"/>
                <a:gd name="connsiteX26" fmla="*/ 125744 w 150068"/>
                <a:gd name="connsiteY26" fmla="*/ 121826 h 166661"/>
                <a:gd name="connsiteX27" fmla="*/ 87922 w 150068"/>
                <a:gd name="connsiteY27" fmla="*/ 159160 h 16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0068" h="166661">
                  <a:moveTo>
                    <a:pt x="45463" y="77415"/>
                  </a:moveTo>
                  <a:lnTo>
                    <a:pt x="45463" y="17388"/>
                  </a:lnTo>
                  <a:cubicBezTo>
                    <a:pt x="45463" y="9335"/>
                    <a:pt x="45951" y="7627"/>
                    <a:pt x="57420" y="7627"/>
                  </a:cubicBezTo>
                  <a:lnTo>
                    <a:pt x="87678" y="7627"/>
                  </a:lnTo>
                  <a:cubicBezTo>
                    <a:pt x="111347" y="7627"/>
                    <a:pt x="119887" y="28368"/>
                    <a:pt x="119887" y="41301"/>
                  </a:cubicBezTo>
                  <a:cubicBezTo>
                    <a:pt x="119887" y="56918"/>
                    <a:pt x="107931" y="77415"/>
                    <a:pt x="80845" y="77415"/>
                  </a:cubicBezTo>
                  <a:lnTo>
                    <a:pt x="45463" y="77415"/>
                  </a:lnTo>
                  <a:close/>
                  <a:moveTo>
                    <a:pt x="103050" y="79611"/>
                  </a:moveTo>
                  <a:cubicBezTo>
                    <a:pt x="126720" y="74975"/>
                    <a:pt x="143557" y="59358"/>
                    <a:pt x="143557" y="41301"/>
                  </a:cubicBezTo>
                  <a:cubicBezTo>
                    <a:pt x="143557" y="20072"/>
                    <a:pt x="121107" y="63"/>
                    <a:pt x="89386" y="63"/>
                  </a:cubicBezTo>
                  <a:lnTo>
                    <a:pt x="77" y="63"/>
                  </a:lnTo>
                  <a:lnTo>
                    <a:pt x="77" y="7627"/>
                  </a:lnTo>
                  <a:lnTo>
                    <a:pt x="5933" y="7627"/>
                  </a:lnTo>
                  <a:cubicBezTo>
                    <a:pt x="24722" y="7627"/>
                    <a:pt x="25210" y="10311"/>
                    <a:pt x="25210" y="19096"/>
                  </a:cubicBezTo>
                  <a:lnTo>
                    <a:pt x="25210" y="147691"/>
                  </a:lnTo>
                  <a:cubicBezTo>
                    <a:pt x="25210" y="156475"/>
                    <a:pt x="24722" y="159160"/>
                    <a:pt x="5933" y="159160"/>
                  </a:cubicBezTo>
                  <a:lnTo>
                    <a:pt x="77" y="159160"/>
                  </a:lnTo>
                  <a:lnTo>
                    <a:pt x="77" y="166724"/>
                  </a:lnTo>
                  <a:lnTo>
                    <a:pt x="95730" y="166724"/>
                  </a:lnTo>
                  <a:cubicBezTo>
                    <a:pt x="128184" y="166724"/>
                    <a:pt x="150145" y="145007"/>
                    <a:pt x="150145" y="122070"/>
                  </a:cubicBezTo>
                  <a:cubicBezTo>
                    <a:pt x="150145" y="100840"/>
                    <a:pt x="130136" y="82539"/>
                    <a:pt x="103050" y="79611"/>
                  </a:cubicBezTo>
                  <a:close/>
                  <a:moveTo>
                    <a:pt x="87922" y="159160"/>
                  </a:moveTo>
                  <a:lnTo>
                    <a:pt x="57420" y="159160"/>
                  </a:lnTo>
                  <a:cubicBezTo>
                    <a:pt x="45951" y="159160"/>
                    <a:pt x="45463" y="157451"/>
                    <a:pt x="45463" y="149399"/>
                  </a:cubicBezTo>
                  <a:lnTo>
                    <a:pt x="45463" y="82783"/>
                  </a:lnTo>
                  <a:lnTo>
                    <a:pt x="91338" y="82783"/>
                  </a:lnTo>
                  <a:cubicBezTo>
                    <a:pt x="115495" y="82783"/>
                    <a:pt x="125744" y="105477"/>
                    <a:pt x="125744" y="121826"/>
                  </a:cubicBezTo>
                  <a:cubicBezTo>
                    <a:pt x="125744" y="139150"/>
                    <a:pt x="113055" y="159160"/>
                    <a:pt x="87922" y="159160"/>
                  </a:cubicBezTo>
                  <a:close/>
                </a:path>
              </a:pathLst>
            </a:custGeom>
            <a:solidFill>
              <a:srgbClr val="000000"/>
            </a:solidFill>
            <a:ln w="244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Graphic 138" descr="\documentclass{article}&#10;\usepackage{amsmath}&#10;\usepackage{xcolor}&#10;\pagestyle{empty}&#10;\begin{document}&#10;&#10;H&#10;&#10;&#10;&#10;&#10;\end{document}" title="IguanaTex Shape Display">
              <a:extLst>
                <a:ext uri="{FF2B5EF4-FFF2-40B4-BE49-F238E27FC236}">
                  <a16:creationId xmlns:a16="http://schemas.microsoft.com/office/drawing/2014/main" id="{16B48B16-2B36-733C-6CEB-2EA67407663F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3090184" y="3264222"/>
              <a:ext cx="120000" cy="108000"/>
            </a:xfrm>
            <a:custGeom>
              <a:avLst/>
              <a:gdLst>
                <a:gd name="connsiteX0" fmla="*/ 157330 w 185179"/>
                <a:gd name="connsiteY0" fmla="*/ 19096 h 166661"/>
                <a:gd name="connsiteX1" fmla="*/ 178749 w 185179"/>
                <a:gd name="connsiteY1" fmla="*/ 7627 h 166661"/>
                <a:gd name="connsiteX2" fmla="*/ 185256 w 185179"/>
                <a:gd name="connsiteY2" fmla="*/ 7627 h 166661"/>
                <a:gd name="connsiteX3" fmla="*/ 185256 w 185179"/>
                <a:gd name="connsiteY3" fmla="*/ 63 h 166661"/>
                <a:gd name="connsiteX4" fmla="*/ 145400 w 185179"/>
                <a:gd name="connsiteY4" fmla="*/ 795 h 166661"/>
                <a:gd name="connsiteX5" fmla="*/ 105274 w 185179"/>
                <a:gd name="connsiteY5" fmla="*/ 63 h 166661"/>
                <a:gd name="connsiteX6" fmla="*/ 105274 w 185179"/>
                <a:gd name="connsiteY6" fmla="*/ 7627 h 166661"/>
                <a:gd name="connsiteX7" fmla="*/ 111781 w 185179"/>
                <a:gd name="connsiteY7" fmla="*/ 7627 h 166661"/>
                <a:gd name="connsiteX8" fmla="*/ 133200 w 185179"/>
                <a:gd name="connsiteY8" fmla="*/ 19096 h 166661"/>
                <a:gd name="connsiteX9" fmla="*/ 133200 w 185179"/>
                <a:gd name="connsiteY9" fmla="*/ 76195 h 166661"/>
                <a:gd name="connsiteX10" fmla="*/ 52133 w 185179"/>
                <a:gd name="connsiteY10" fmla="*/ 76195 h 166661"/>
                <a:gd name="connsiteX11" fmla="*/ 52133 w 185179"/>
                <a:gd name="connsiteY11" fmla="*/ 19096 h 166661"/>
                <a:gd name="connsiteX12" fmla="*/ 73552 w 185179"/>
                <a:gd name="connsiteY12" fmla="*/ 7627 h 166661"/>
                <a:gd name="connsiteX13" fmla="*/ 80059 w 185179"/>
                <a:gd name="connsiteY13" fmla="*/ 7627 h 166661"/>
                <a:gd name="connsiteX14" fmla="*/ 80059 w 185179"/>
                <a:gd name="connsiteY14" fmla="*/ 63 h 166661"/>
                <a:gd name="connsiteX15" fmla="*/ 40203 w 185179"/>
                <a:gd name="connsiteY15" fmla="*/ 795 h 166661"/>
                <a:gd name="connsiteX16" fmla="*/ 77 w 185179"/>
                <a:gd name="connsiteY16" fmla="*/ 63 h 166661"/>
                <a:gd name="connsiteX17" fmla="*/ 77 w 185179"/>
                <a:gd name="connsiteY17" fmla="*/ 7627 h 166661"/>
                <a:gd name="connsiteX18" fmla="*/ 6584 w 185179"/>
                <a:gd name="connsiteY18" fmla="*/ 7627 h 166661"/>
                <a:gd name="connsiteX19" fmla="*/ 28003 w 185179"/>
                <a:gd name="connsiteY19" fmla="*/ 19096 h 166661"/>
                <a:gd name="connsiteX20" fmla="*/ 28003 w 185179"/>
                <a:gd name="connsiteY20" fmla="*/ 147691 h 166661"/>
                <a:gd name="connsiteX21" fmla="*/ 6584 w 185179"/>
                <a:gd name="connsiteY21" fmla="*/ 159160 h 166661"/>
                <a:gd name="connsiteX22" fmla="*/ 77 w 185179"/>
                <a:gd name="connsiteY22" fmla="*/ 159160 h 166661"/>
                <a:gd name="connsiteX23" fmla="*/ 77 w 185179"/>
                <a:gd name="connsiteY23" fmla="*/ 166724 h 166661"/>
                <a:gd name="connsiteX24" fmla="*/ 39932 w 185179"/>
                <a:gd name="connsiteY24" fmla="*/ 165992 h 166661"/>
                <a:gd name="connsiteX25" fmla="*/ 80059 w 185179"/>
                <a:gd name="connsiteY25" fmla="*/ 166724 h 166661"/>
                <a:gd name="connsiteX26" fmla="*/ 80059 w 185179"/>
                <a:gd name="connsiteY26" fmla="*/ 159160 h 166661"/>
                <a:gd name="connsiteX27" fmla="*/ 73552 w 185179"/>
                <a:gd name="connsiteY27" fmla="*/ 159160 h 166661"/>
                <a:gd name="connsiteX28" fmla="*/ 52133 w 185179"/>
                <a:gd name="connsiteY28" fmla="*/ 147691 h 166661"/>
                <a:gd name="connsiteX29" fmla="*/ 52133 w 185179"/>
                <a:gd name="connsiteY29" fmla="*/ 83759 h 166661"/>
                <a:gd name="connsiteX30" fmla="*/ 133200 w 185179"/>
                <a:gd name="connsiteY30" fmla="*/ 83759 h 166661"/>
                <a:gd name="connsiteX31" fmla="*/ 133200 w 185179"/>
                <a:gd name="connsiteY31" fmla="*/ 147691 h 166661"/>
                <a:gd name="connsiteX32" fmla="*/ 111781 w 185179"/>
                <a:gd name="connsiteY32" fmla="*/ 159160 h 166661"/>
                <a:gd name="connsiteX33" fmla="*/ 105274 w 185179"/>
                <a:gd name="connsiteY33" fmla="*/ 159160 h 166661"/>
                <a:gd name="connsiteX34" fmla="*/ 105274 w 185179"/>
                <a:gd name="connsiteY34" fmla="*/ 166724 h 166661"/>
                <a:gd name="connsiteX35" fmla="*/ 145129 w 185179"/>
                <a:gd name="connsiteY35" fmla="*/ 165992 h 166661"/>
                <a:gd name="connsiteX36" fmla="*/ 185256 w 185179"/>
                <a:gd name="connsiteY36" fmla="*/ 166724 h 166661"/>
                <a:gd name="connsiteX37" fmla="*/ 185256 w 185179"/>
                <a:gd name="connsiteY37" fmla="*/ 159160 h 166661"/>
                <a:gd name="connsiteX38" fmla="*/ 178749 w 185179"/>
                <a:gd name="connsiteY38" fmla="*/ 159160 h 166661"/>
                <a:gd name="connsiteX39" fmla="*/ 157330 w 185179"/>
                <a:gd name="connsiteY39" fmla="*/ 147691 h 166661"/>
                <a:gd name="connsiteX40" fmla="*/ 157330 w 185179"/>
                <a:gd name="connsiteY40" fmla="*/ 19096 h 16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5179" h="166661">
                  <a:moveTo>
                    <a:pt x="157330" y="19096"/>
                  </a:moveTo>
                  <a:cubicBezTo>
                    <a:pt x="157330" y="10311"/>
                    <a:pt x="157872" y="7627"/>
                    <a:pt x="178749" y="7627"/>
                  </a:cubicBezTo>
                  <a:lnTo>
                    <a:pt x="185256" y="7627"/>
                  </a:lnTo>
                  <a:lnTo>
                    <a:pt x="185256" y="63"/>
                  </a:lnTo>
                  <a:cubicBezTo>
                    <a:pt x="175766" y="795"/>
                    <a:pt x="155703" y="795"/>
                    <a:pt x="145400" y="795"/>
                  </a:cubicBezTo>
                  <a:cubicBezTo>
                    <a:pt x="135098" y="795"/>
                    <a:pt x="114763" y="795"/>
                    <a:pt x="105274" y="63"/>
                  </a:cubicBezTo>
                  <a:lnTo>
                    <a:pt x="105274" y="7627"/>
                  </a:lnTo>
                  <a:lnTo>
                    <a:pt x="111781" y="7627"/>
                  </a:lnTo>
                  <a:cubicBezTo>
                    <a:pt x="132657" y="7627"/>
                    <a:pt x="133200" y="10311"/>
                    <a:pt x="133200" y="19096"/>
                  </a:cubicBezTo>
                  <a:lnTo>
                    <a:pt x="133200" y="76195"/>
                  </a:lnTo>
                  <a:lnTo>
                    <a:pt x="52133" y="76195"/>
                  </a:lnTo>
                  <a:lnTo>
                    <a:pt x="52133" y="19096"/>
                  </a:lnTo>
                  <a:cubicBezTo>
                    <a:pt x="52133" y="10311"/>
                    <a:pt x="52675" y="7627"/>
                    <a:pt x="73552" y="7627"/>
                  </a:cubicBezTo>
                  <a:lnTo>
                    <a:pt x="80059" y="7627"/>
                  </a:lnTo>
                  <a:lnTo>
                    <a:pt x="80059" y="63"/>
                  </a:lnTo>
                  <a:cubicBezTo>
                    <a:pt x="70570" y="795"/>
                    <a:pt x="50506" y="795"/>
                    <a:pt x="40203" y="795"/>
                  </a:cubicBezTo>
                  <a:cubicBezTo>
                    <a:pt x="29901" y="795"/>
                    <a:pt x="9566" y="795"/>
                    <a:pt x="77" y="63"/>
                  </a:cubicBezTo>
                  <a:lnTo>
                    <a:pt x="77" y="7627"/>
                  </a:lnTo>
                  <a:lnTo>
                    <a:pt x="6584" y="7627"/>
                  </a:lnTo>
                  <a:cubicBezTo>
                    <a:pt x="27460" y="7627"/>
                    <a:pt x="28003" y="10311"/>
                    <a:pt x="28003" y="19096"/>
                  </a:cubicBezTo>
                  <a:lnTo>
                    <a:pt x="28003" y="147691"/>
                  </a:lnTo>
                  <a:cubicBezTo>
                    <a:pt x="28003" y="156475"/>
                    <a:pt x="27460" y="159160"/>
                    <a:pt x="6584" y="159160"/>
                  </a:cubicBezTo>
                  <a:lnTo>
                    <a:pt x="77" y="159160"/>
                  </a:lnTo>
                  <a:lnTo>
                    <a:pt x="77" y="166724"/>
                  </a:lnTo>
                  <a:cubicBezTo>
                    <a:pt x="9566" y="165992"/>
                    <a:pt x="29629" y="165992"/>
                    <a:pt x="39932" y="165992"/>
                  </a:cubicBezTo>
                  <a:cubicBezTo>
                    <a:pt x="50235" y="165992"/>
                    <a:pt x="70570" y="165992"/>
                    <a:pt x="80059" y="166724"/>
                  </a:cubicBezTo>
                  <a:lnTo>
                    <a:pt x="80059" y="159160"/>
                  </a:lnTo>
                  <a:lnTo>
                    <a:pt x="73552" y="159160"/>
                  </a:lnTo>
                  <a:cubicBezTo>
                    <a:pt x="52675" y="159160"/>
                    <a:pt x="52133" y="156475"/>
                    <a:pt x="52133" y="147691"/>
                  </a:cubicBezTo>
                  <a:lnTo>
                    <a:pt x="52133" y="83759"/>
                  </a:lnTo>
                  <a:lnTo>
                    <a:pt x="133200" y="83759"/>
                  </a:lnTo>
                  <a:lnTo>
                    <a:pt x="133200" y="147691"/>
                  </a:lnTo>
                  <a:cubicBezTo>
                    <a:pt x="133200" y="156475"/>
                    <a:pt x="132657" y="159160"/>
                    <a:pt x="111781" y="159160"/>
                  </a:cubicBezTo>
                  <a:lnTo>
                    <a:pt x="105274" y="159160"/>
                  </a:lnTo>
                  <a:lnTo>
                    <a:pt x="105274" y="166724"/>
                  </a:lnTo>
                  <a:cubicBezTo>
                    <a:pt x="114763" y="165992"/>
                    <a:pt x="134826" y="165992"/>
                    <a:pt x="145129" y="165992"/>
                  </a:cubicBezTo>
                  <a:cubicBezTo>
                    <a:pt x="155432" y="165992"/>
                    <a:pt x="175766" y="165992"/>
                    <a:pt x="185256" y="166724"/>
                  </a:cubicBezTo>
                  <a:lnTo>
                    <a:pt x="185256" y="159160"/>
                  </a:lnTo>
                  <a:lnTo>
                    <a:pt x="178749" y="159160"/>
                  </a:lnTo>
                  <a:cubicBezTo>
                    <a:pt x="157872" y="159160"/>
                    <a:pt x="157330" y="156475"/>
                    <a:pt x="157330" y="147691"/>
                  </a:cubicBezTo>
                  <a:lnTo>
                    <a:pt x="157330" y="19096"/>
                  </a:lnTo>
                  <a:close/>
                </a:path>
              </a:pathLst>
            </a:custGeom>
            <a:solidFill>
              <a:srgbClr val="000000"/>
            </a:solidFill>
            <a:ln w="27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480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197BC9D-69B0-5EF4-97BD-21DF9EB7C4AA}"/>
                </a:ext>
              </a:extLst>
            </p:cNvPr>
            <p:cNvCxnSpPr>
              <a:cxnSpLocks/>
            </p:cNvCxnSpPr>
            <p:nvPr/>
          </p:nvCxnSpPr>
          <p:spPr>
            <a:xfrm>
              <a:off x="5782033" y="2244681"/>
              <a:ext cx="0" cy="690823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B3F1F0-45B2-66FF-DB77-205D8E3A5C06}"/>
                </a:ext>
              </a:extLst>
            </p:cNvPr>
            <p:cNvCxnSpPr>
              <a:cxnSpLocks/>
            </p:cNvCxnSpPr>
            <p:nvPr/>
          </p:nvCxnSpPr>
          <p:spPr>
            <a:xfrm>
              <a:off x="7598924" y="2249442"/>
              <a:ext cx="0" cy="690823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98BCDC6-795A-2DEE-2F3D-78848F74EB89}"/>
                </a:ext>
              </a:extLst>
            </p:cNvPr>
            <p:cNvCxnSpPr>
              <a:cxnSpLocks/>
            </p:cNvCxnSpPr>
            <p:nvPr/>
          </p:nvCxnSpPr>
          <p:spPr>
            <a:xfrm>
              <a:off x="5791556" y="2237399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 descr="\documentclass{article}&#10;\usepackage{amsmath}&#10;\pagestyle{empty}&#10;\begin{document}&#10;3$\lambda$/4&#10;&#10;&#10;&#10;&#10;\end{document}" title="IguanaTex Shape Display">
              <a:extLst>
                <a:ext uri="{FF2B5EF4-FFF2-40B4-BE49-F238E27FC236}">
                  <a16:creationId xmlns:a16="http://schemas.microsoft.com/office/drawing/2014/main" id="{86978FCC-401A-4087-05C2-6EA6B9EDC745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6453729" y="1959718"/>
              <a:ext cx="509224" cy="246724"/>
              <a:chOff x="4499121" y="3909321"/>
              <a:chExt cx="509224" cy="246724"/>
            </a:xfrm>
          </p:grpSpPr>
          <p:sp>
            <p:nvSpPr>
              <p:cNvPr id="118" name="Free-form: Shape 115">
                <a:extLst>
                  <a:ext uri="{FF2B5EF4-FFF2-40B4-BE49-F238E27FC236}">
                    <a16:creationId xmlns:a16="http://schemas.microsoft.com/office/drawing/2014/main" id="{3D1B780C-B623-120C-E70F-3B5757E3B5C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4499121" y="3930046"/>
                <a:ext cx="105016" cy="169746"/>
              </a:xfrm>
              <a:custGeom>
                <a:avLst/>
                <a:gdLst>
                  <a:gd name="connsiteX0" fmla="*/ 62833 w 105016"/>
                  <a:gd name="connsiteY0" fmla="*/ 77534 h 169746"/>
                  <a:gd name="connsiteX1" fmla="*/ 98261 w 105016"/>
                  <a:gd name="connsiteY1" fmla="*/ 34111 h 169746"/>
                  <a:gd name="connsiteX2" fmla="*/ 51699 w 105016"/>
                  <a:gd name="connsiteY2" fmla="*/ 63 h 169746"/>
                  <a:gd name="connsiteX3" fmla="*/ 6909 w 105016"/>
                  <a:gd name="connsiteY3" fmla="*/ 33617 h 169746"/>
                  <a:gd name="connsiteX4" fmla="*/ 19815 w 105016"/>
                  <a:gd name="connsiteY4" fmla="*/ 46447 h 169746"/>
                  <a:gd name="connsiteX5" fmla="*/ 32720 w 105016"/>
                  <a:gd name="connsiteY5" fmla="*/ 33864 h 169746"/>
                  <a:gd name="connsiteX6" fmla="*/ 17031 w 105016"/>
                  <a:gd name="connsiteY6" fmla="*/ 21528 h 169746"/>
                  <a:gd name="connsiteX7" fmla="*/ 50687 w 105016"/>
                  <a:gd name="connsiteY7" fmla="*/ 6231 h 169746"/>
                  <a:gd name="connsiteX8" fmla="*/ 74980 w 105016"/>
                  <a:gd name="connsiteY8" fmla="*/ 33864 h 169746"/>
                  <a:gd name="connsiteX9" fmla="*/ 67894 w 105016"/>
                  <a:gd name="connsiteY9" fmla="*/ 61991 h 169746"/>
                  <a:gd name="connsiteX10" fmla="*/ 45373 w 105016"/>
                  <a:gd name="connsiteY10" fmla="*/ 74820 h 169746"/>
                  <a:gd name="connsiteX11" fmla="*/ 35504 w 105016"/>
                  <a:gd name="connsiteY11" fmla="*/ 75561 h 169746"/>
                  <a:gd name="connsiteX12" fmla="*/ 31708 w 105016"/>
                  <a:gd name="connsiteY12" fmla="*/ 78521 h 169746"/>
                  <a:gd name="connsiteX13" fmla="*/ 37781 w 105016"/>
                  <a:gd name="connsiteY13" fmla="*/ 81235 h 169746"/>
                  <a:gd name="connsiteX14" fmla="*/ 48916 w 105016"/>
                  <a:gd name="connsiteY14" fmla="*/ 81235 h 169746"/>
                  <a:gd name="connsiteX15" fmla="*/ 79029 w 105016"/>
                  <a:gd name="connsiteY15" fmla="*/ 122192 h 169746"/>
                  <a:gd name="connsiteX16" fmla="*/ 50434 w 105016"/>
                  <a:gd name="connsiteY16" fmla="*/ 162901 h 169746"/>
                  <a:gd name="connsiteX17" fmla="*/ 11717 w 105016"/>
                  <a:gd name="connsiteY17" fmla="*/ 144150 h 169746"/>
                  <a:gd name="connsiteX18" fmla="*/ 28418 w 105016"/>
                  <a:gd name="connsiteY18" fmla="*/ 130580 h 169746"/>
                  <a:gd name="connsiteX19" fmla="*/ 14248 w 105016"/>
                  <a:gd name="connsiteY19" fmla="*/ 116764 h 169746"/>
                  <a:gd name="connsiteX20" fmla="*/ 77 w 105016"/>
                  <a:gd name="connsiteY20" fmla="*/ 131074 h 169746"/>
                  <a:gd name="connsiteX21" fmla="*/ 51193 w 105016"/>
                  <a:gd name="connsiteY21" fmla="*/ 169809 h 169746"/>
                  <a:gd name="connsiteX22" fmla="*/ 105093 w 105016"/>
                  <a:gd name="connsiteY22" fmla="*/ 122192 h 169746"/>
                  <a:gd name="connsiteX23" fmla="*/ 62833 w 105016"/>
                  <a:gd name="connsiteY23" fmla="*/ 77534 h 16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5016" h="169746">
                    <a:moveTo>
                      <a:pt x="62833" y="77534"/>
                    </a:moveTo>
                    <a:cubicBezTo>
                      <a:pt x="83584" y="70873"/>
                      <a:pt x="98261" y="53602"/>
                      <a:pt x="98261" y="34111"/>
                    </a:cubicBezTo>
                    <a:cubicBezTo>
                      <a:pt x="98261" y="13879"/>
                      <a:pt x="75992" y="63"/>
                      <a:pt x="51699" y="63"/>
                    </a:cubicBezTo>
                    <a:cubicBezTo>
                      <a:pt x="26141" y="63"/>
                      <a:pt x="6909" y="14866"/>
                      <a:pt x="6909" y="33617"/>
                    </a:cubicBezTo>
                    <a:cubicBezTo>
                      <a:pt x="6909" y="41759"/>
                      <a:pt x="12476" y="46447"/>
                      <a:pt x="19815" y="46447"/>
                    </a:cubicBezTo>
                    <a:cubicBezTo>
                      <a:pt x="27659" y="46447"/>
                      <a:pt x="32720" y="41019"/>
                      <a:pt x="32720" y="33864"/>
                    </a:cubicBezTo>
                    <a:cubicBezTo>
                      <a:pt x="32720" y="21528"/>
                      <a:pt x="20827" y="21528"/>
                      <a:pt x="17031" y="21528"/>
                    </a:cubicBezTo>
                    <a:cubicBezTo>
                      <a:pt x="24876" y="9438"/>
                      <a:pt x="41577" y="6231"/>
                      <a:pt x="50687" y="6231"/>
                    </a:cubicBezTo>
                    <a:cubicBezTo>
                      <a:pt x="61062" y="6231"/>
                      <a:pt x="74980" y="11659"/>
                      <a:pt x="74980" y="33864"/>
                    </a:cubicBezTo>
                    <a:cubicBezTo>
                      <a:pt x="74980" y="36825"/>
                      <a:pt x="74474" y="51135"/>
                      <a:pt x="67894" y="61991"/>
                    </a:cubicBezTo>
                    <a:cubicBezTo>
                      <a:pt x="60303" y="73833"/>
                      <a:pt x="51699" y="74574"/>
                      <a:pt x="45373" y="74820"/>
                    </a:cubicBezTo>
                    <a:cubicBezTo>
                      <a:pt x="43348" y="75067"/>
                      <a:pt x="37275" y="75561"/>
                      <a:pt x="35504" y="75561"/>
                    </a:cubicBezTo>
                    <a:cubicBezTo>
                      <a:pt x="33479" y="75807"/>
                      <a:pt x="31708" y="76054"/>
                      <a:pt x="31708" y="78521"/>
                    </a:cubicBezTo>
                    <a:cubicBezTo>
                      <a:pt x="31708" y="81235"/>
                      <a:pt x="33479" y="81235"/>
                      <a:pt x="37781" y="81235"/>
                    </a:cubicBezTo>
                    <a:lnTo>
                      <a:pt x="48916" y="81235"/>
                    </a:lnTo>
                    <a:cubicBezTo>
                      <a:pt x="69666" y="81235"/>
                      <a:pt x="79029" y="98013"/>
                      <a:pt x="79029" y="122192"/>
                    </a:cubicBezTo>
                    <a:cubicBezTo>
                      <a:pt x="79029" y="155746"/>
                      <a:pt x="61568" y="162901"/>
                      <a:pt x="50434" y="162901"/>
                    </a:cubicBezTo>
                    <a:cubicBezTo>
                      <a:pt x="39553" y="162901"/>
                      <a:pt x="20574" y="158707"/>
                      <a:pt x="11717" y="144150"/>
                    </a:cubicBezTo>
                    <a:cubicBezTo>
                      <a:pt x="20574" y="145384"/>
                      <a:pt x="28418" y="139956"/>
                      <a:pt x="28418" y="130580"/>
                    </a:cubicBezTo>
                    <a:cubicBezTo>
                      <a:pt x="28418" y="121698"/>
                      <a:pt x="21586" y="116764"/>
                      <a:pt x="14248" y="116764"/>
                    </a:cubicBezTo>
                    <a:cubicBezTo>
                      <a:pt x="8174" y="116764"/>
                      <a:pt x="77" y="120218"/>
                      <a:pt x="77" y="131074"/>
                    </a:cubicBezTo>
                    <a:cubicBezTo>
                      <a:pt x="77" y="153526"/>
                      <a:pt x="23610" y="169809"/>
                      <a:pt x="51193" y="169809"/>
                    </a:cubicBezTo>
                    <a:cubicBezTo>
                      <a:pt x="82065" y="169809"/>
                      <a:pt x="105093" y="147357"/>
                      <a:pt x="105093" y="122192"/>
                    </a:cubicBezTo>
                    <a:cubicBezTo>
                      <a:pt x="105093" y="101960"/>
                      <a:pt x="89151" y="82716"/>
                      <a:pt x="62833" y="775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ree-form: Shape 116">
                <a:extLst>
                  <a:ext uri="{FF2B5EF4-FFF2-40B4-BE49-F238E27FC236}">
                    <a16:creationId xmlns:a16="http://schemas.microsoft.com/office/drawing/2014/main" id="{19C11E48-539F-19DE-F29B-01C9CEEC3A2E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4628430" y="3923138"/>
                <a:ext cx="125260" cy="174434"/>
              </a:xfrm>
              <a:custGeom>
                <a:avLst/>
                <a:gdLst>
                  <a:gd name="connsiteX0" fmla="*/ 77009 w 125260"/>
                  <a:gd name="connsiteY0" fmla="*/ 99246 h 174434"/>
                  <a:gd name="connsiteX1" fmla="*/ 103580 w 125260"/>
                  <a:gd name="connsiteY1" fmla="*/ 168576 h 174434"/>
                  <a:gd name="connsiteX2" fmla="*/ 116991 w 125260"/>
                  <a:gd name="connsiteY2" fmla="*/ 174004 h 174434"/>
                  <a:gd name="connsiteX3" fmla="*/ 122558 w 125260"/>
                  <a:gd name="connsiteY3" fmla="*/ 174004 h 174434"/>
                  <a:gd name="connsiteX4" fmla="*/ 125342 w 125260"/>
                  <a:gd name="connsiteY4" fmla="*/ 171537 h 174434"/>
                  <a:gd name="connsiteX5" fmla="*/ 124077 w 125260"/>
                  <a:gd name="connsiteY5" fmla="*/ 169316 h 174434"/>
                  <a:gd name="connsiteX6" fmla="*/ 118257 w 125260"/>
                  <a:gd name="connsiteY6" fmla="*/ 157967 h 174434"/>
                  <a:gd name="connsiteX7" fmla="*/ 66634 w 125260"/>
                  <a:gd name="connsiteY7" fmla="*/ 17580 h 174434"/>
                  <a:gd name="connsiteX8" fmla="*/ 35762 w 125260"/>
                  <a:gd name="connsiteY8" fmla="*/ 63 h 174434"/>
                  <a:gd name="connsiteX9" fmla="*/ 31207 w 125260"/>
                  <a:gd name="connsiteY9" fmla="*/ 2777 h 174434"/>
                  <a:gd name="connsiteX10" fmla="*/ 33484 w 125260"/>
                  <a:gd name="connsiteY10" fmla="*/ 5244 h 174434"/>
                  <a:gd name="connsiteX11" fmla="*/ 49933 w 125260"/>
                  <a:gd name="connsiteY11" fmla="*/ 24982 h 174434"/>
                  <a:gd name="connsiteX12" fmla="*/ 74479 w 125260"/>
                  <a:gd name="connsiteY12" fmla="*/ 92091 h 174434"/>
                  <a:gd name="connsiteX13" fmla="*/ 4637 w 125260"/>
                  <a:gd name="connsiteY13" fmla="*/ 159694 h 174434"/>
                  <a:gd name="connsiteX14" fmla="*/ 82 w 125260"/>
                  <a:gd name="connsiteY14" fmla="*/ 167342 h 174434"/>
                  <a:gd name="connsiteX15" fmla="*/ 7673 w 125260"/>
                  <a:gd name="connsiteY15" fmla="*/ 174497 h 174434"/>
                  <a:gd name="connsiteX16" fmla="*/ 16024 w 125260"/>
                  <a:gd name="connsiteY16" fmla="*/ 169316 h 174434"/>
                  <a:gd name="connsiteX17" fmla="*/ 77009 w 125260"/>
                  <a:gd name="connsiteY17" fmla="*/ 99246 h 17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5260" h="174434">
                    <a:moveTo>
                      <a:pt x="77009" y="99246"/>
                    </a:moveTo>
                    <a:cubicBezTo>
                      <a:pt x="87384" y="125152"/>
                      <a:pt x="99531" y="162901"/>
                      <a:pt x="103580" y="168576"/>
                    </a:cubicBezTo>
                    <a:cubicBezTo>
                      <a:pt x="107628" y="174004"/>
                      <a:pt x="110159" y="174004"/>
                      <a:pt x="116991" y="174004"/>
                    </a:cubicBezTo>
                    <a:lnTo>
                      <a:pt x="122558" y="174004"/>
                    </a:lnTo>
                    <a:cubicBezTo>
                      <a:pt x="125089" y="173757"/>
                      <a:pt x="125342" y="172277"/>
                      <a:pt x="125342" y="171537"/>
                    </a:cubicBezTo>
                    <a:cubicBezTo>
                      <a:pt x="125342" y="170796"/>
                      <a:pt x="124836" y="170303"/>
                      <a:pt x="124077" y="169316"/>
                    </a:cubicBezTo>
                    <a:cubicBezTo>
                      <a:pt x="121546" y="166602"/>
                      <a:pt x="120028" y="162901"/>
                      <a:pt x="118257" y="157967"/>
                    </a:cubicBezTo>
                    <a:lnTo>
                      <a:pt x="66634" y="17580"/>
                    </a:lnTo>
                    <a:cubicBezTo>
                      <a:pt x="61320" y="3270"/>
                      <a:pt x="47655" y="63"/>
                      <a:pt x="35762" y="63"/>
                    </a:cubicBezTo>
                    <a:cubicBezTo>
                      <a:pt x="34497" y="63"/>
                      <a:pt x="31207" y="63"/>
                      <a:pt x="31207" y="2777"/>
                    </a:cubicBezTo>
                    <a:cubicBezTo>
                      <a:pt x="31207" y="4751"/>
                      <a:pt x="33231" y="5244"/>
                      <a:pt x="33484" y="5244"/>
                    </a:cubicBezTo>
                    <a:cubicBezTo>
                      <a:pt x="41835" y="6724"/>
                      <a:pt x="43606" y="8205"/>
                      <a:pt x="49933" y="24982"/>
                    </a:cubicBezTo>
                    <a:lnTo>
                      <a:pt x="74479" y="92091"/>
                    </a:lnTo>
                    <a:lnTo>
                      <a:pt x="4637" y="159694"/>
                    </a:lnTo>
                    <a:cubicBezTo>
                      <a:pt x="1600" y="162654"/>
                      <a:pt x="82" y="164135"/>
                      <a:pt x="82" y="167342"/>
                    </a:cubicBezTo>
                    <a:cubicBezTo>
                      <a:pt x="82" y="171537"/>
                      <a:pt x="3624" y="174497"/>
                      <a:pt x="7673" y="174497"/>
                    </a:cubicBezTo>
                    <a:cubicBezTo>
                      <a:pt x="11722" y="174497"/>
                      <a:pt x="13999" y="171783"/>
                      <a:pt x="16024" y="169316"/>
                    </a:cubicBezTo>
                    <a:lnTo>
                      <a:pt x="77009" y="99246"/>
                    </a:ln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ree-form: Shape 117">
                <a:extLst>
                  <a:ext uri="{FF2B5EF4-FFF2-40B4-BE49-F238E27FC236}">
                    <a16:creationId xmlns:a16="http://schemas.microsoft.com/office/drawing/2014/main" id="{764C6AE8-B2F6-0E0E-251C-40C57302FEBA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4776803" y="3909321"/>
                <a:ext cx="97930" cy="246724"/>
              </a:xfrm>
              <a:custGeom>
                <a:avLst/>
                <a:gdLst>
                  <a:gd name="connsiteX0" fmla="*/ 96753 w 97930"/>
                  <a:gd name="connsiteY0" fmla="*/ 9438 h 246724"/>
                  <a:gd name="connsiteX1" fmla="*/ 98018 w 97930"/>
                  <a:gd name="connsiteY1" fmla="*/ 4997 h 246724"/>
                  <a:gd name="connsiteX2" fmla="*/ 92957 w 97930"/>
                  <a:gd name="connsiteY2" fmla="*/ 63 h 246724"/>
                  <a:gd name="connsiteX3" fmla="*/ 87643 w 97930"/>
                  <a:gd name="connsiteY3" fmla="*/ 4997 h 246724"/>
                  <a:gd name="connsiteX4" fmla="*/ 1353 w 97930"/>
                  <a:gd name="connsiteY4" fmla="*/ 237412 h 246724"/>
                  <a:gd name="connsiteX5" fmla="*/ 88 w 97930"/>
                  <a:gd name="connsiteY5" fmla="*/ 241853 h 246724"/>
                  <a:gd name="connsiteX6" fmla="*/ 5149 w 97930"/>
                  <a:gd name="connsiteY6" fmla="*/ 246788 h 246724"/>
                  <a:gd name="connsiteX7" fmla="*/ 10463 w 97930"/>
                  <a:gd name="connsiteY7" fmla="*/ 241853 h 246724"/>
                  <a:gd name="connsiteX8" fmla="*/ 96753 w 97930"/>
                  <a:gd name="connsiteY8" fmla="*/ 9438 h 24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930" h="246724">
                    <a:moveTo>
                      <a:pt x="96753" y="9438"/>
                    </a:moveTo>
                    <a:cubicBezTo>
                      <a:pt x="98018" y="6231"/>
                      <a:pt x="98018" y="5491"/>
                      <a:pt x="98018" y="4997"/>
                    </a:cubicBezTo>
                    <a:cubicBezTo>
                      <a:pt x="98018" y="2283"/>
                      <a:pt x="95741" y="63"/>
                      <a:pt x="92957" y="63"/>
                    </a:cubicBezTo>
                    <a:cubicBezTo>
                      <a:pt x="89415" y="63"/>
                      <a:pt x="88402" y="2530"/>
                      <a:pt x="87643" y="4997"/>
                    </a:cubicBezTo>
                    <a:lnTo>
                      <a:pt x="1353" y="237412"/>
                    </a:lnTo>
                    <a:cubicBezTo>
                      <a:pt x="88" y="240619"/>
                      <a:pt x="88" y="241360"/>
                      <a:pt x="88" y="241853"/>
                    </a:cubicBezTo>
                    <a:cubicBezTo>
                      <a:pt x="88" y="244567"/>
                      <a:pt x="2365" y="246788"/>
                      <a:pt x="5149" y="246788"/>
                    </a:cubicBezTo>
                    <a:cubicBezTo>
                      <a:pt x="8691" y="246788"/>
                      <a:pt x="9703" y="244320"/>
                      <a:pt x="10463" y="241853"/>
                    </a:cubicBezTo>
                    <a:lnTo>
                      <a:pt x="96753" y="9438"/>
                    </a:ln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1" name="Free-form: Shape 118">
                <a:extLst>
                  <a:ext uri="{FF2B5EF4-FFF2-40B4-BE49-F238E27FC236}">
                    <a16:creationId xmlns:a16="http://schemas.microsoft.com/office/drawing/2014/main" id="{FC017A0F-8D4D-EB0C-1228-0752837D409F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4896244" y="3927332"/>
                <a:ext cx="112101" cy="167032"/>
              </a:xfrm>
              <a:custGeom>
                <a:avLst/>
                <a:gdLst>
                  <a:gd name="connsiteX0" fmla="*/ 67404 w 112101"/>
                  <a:gd name="connsiteY0" fmla="*/ 126386 h 167032"/>
                  <a:gd name="connsiteX1" fmla="*/ 67404 w 112101"/>
                  <a:gd name="connsiteY1" fmla="*/ 147851 h 167032"/>
                  <a:gd name="connsiteX2" fmla="*/ 48172 w 112101"/>
                  <a:gd name="connsiteY2" fmla="*/ 159447 h 167032"/>
                  <a:gd name="connsiteX3" fmla="*/ 42858 w 112101"/>
                  <a:gd name="connsiteY3" fmla="*/ 159447 h 167032"/>
                  <a:gd name="connsiteX4" fmla="*/ 42858 w 112101"/>
                  <a:gd name="connsiteY4" fmla="*/ 167095 h 167032"/>
                  <a:gd name="connsiteX5" fmla="*/ 77020 w 112101"/>
                  <a:gd name="connsiteY5" fmla="*/ 166355 h 167032"/>
                  <a:gd name="connsiteX6" fmla="*/ 111435 w 112101"/>
                  <a:gd name="connsiteY6" fmla="*/ 167095 h 167032"/>
                  <a:gd name="connsiteX7" fmla="*/ 111435 w 112101"/>
                  <a:gd name="connsiteY7" fmla="*/ 159447 h 167032"/>
                  <a:gd name="connsiteX8" fmla="*/ 106121 w 112101"/>
                  <a:gd name="connsiteY8" fmla="*/ 159447 h 167032"/>
                  <a:gd name="connsiteX9" fmla="*/ 86889 w 112101"/>
                  <a:gd name="connsiteY9" fmla="*/ 147851 h 167032"/>
                  <a:gd name="connsiteX10" fmla="*/ 86889 w 112101"/>
                  <a:gd name="connsiteY10" fmla="*/ 126386 h 167032"/>
                  <a:gd name="connsiteX11" fmla="*/ 112194 w 112101"/>
                  <a:gd name="connsiteY11" fmla="*/ 126386 h 167032"/>
                  <a:gd name="connsiteX12" fmla="*/ 112194 w 112101"/>
                  <a:gd name="connsiteY12" fmla="*/ 118737 h 167032"/>
                  <a:gd name="connsiteX13" fmla="*/ 86889 w 112101"/>
                  <a:gd name="connsiteY13" fmla="*/ 118737 h 167032"/>
                  <a:gd name="connsiteX14" fmla="*/ 86889 w 112101"/>
                  <a:gd name="connsiteY14" fmla="*/ 6478 h 167032"/>
                  <a:gd name="connsiteX15" fmla="*/ 82840 w 112101"/>
                  <a:gd name="connsiteY15" fmla="*/ 63 h 167032"/>
                  <a:gd name="connsiteX16" fmla="*/ 77779 w 112101"/>
                  <a:gd name="connsiteY16" fmla="*/ 3023 h 167032"/>
                  <a:gd name="connsiteX17" fmla="*/ 92 w 112101"/>
                  <a:gd name="connsiteY17" fmla="*/ 118737 h 167032"/>
                  <a:gd name="connsiteX18" fmla="*/ 92 w 112101"/>
                  <a:gd name="connsiteY18" fmla="*/ 126386 h 167032"/>
                  <a:gd name="connsiteX19" fmla="*/ 67404 w 112101"/>
                  <a:gd name="connsiteY19" fmla="*/ 126386 h 167032"/>
                  <a:gd name="connsiteX20" fmla="*/ 68922 w 112101"/>
                  <a:gd name="connsiteY20" fmla="*/ 118737 h 167032"/>
                  <a:gd name="connsiteX21" fmla="*/ 7178 w 112101"/>
                  <a:gd name="connsiteY21" fmla="*/ 118737 h 167032"/>
                  <a:gd name="connsiteX22" fmla="*/ 68922 w 112101"/>
                  <a:gd name="connsiteY22" fmla="*/ 26709 h 167032"/>
                  <a:gd name="connsiteX23" fmla="*/ 68922 w 112101"/>
                  <a:gd name="connsiteY23" fmla="*/ 118737 h 16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2101" h="167032">
                    <a:moveTo>
                      <a:pt x="67404" y="126386"/>
                    </a:moveTo>
                    <a:lnTo>
                      <a:pt x="67404" y="147851"/>
                    </a:lnTo>
                    <a:cubicBezTo>
                      <a:pt x="67404" y="156733"/>
                      <a:pt x="66898" y="159447"/>
                      <a:pt x="48172" y="159447"/>
                    </a:cubicBezTo>
                    <a:lnTo>
                      <a:pt x="42858" y="159447"/>
                    </a:lnTo>
                    <a:lnTo>
                      <a:pt x="42858" y="167095"/>
                    </a:lnTo>
                    <a:cubicBezTo>
                      <a:pt x="53233" y="166355"/>
                      <a:pt x="66392" y="166355"/>
                      <a:pt x="77020" y="166355"/>
                    </a:cubicBezTo>
                    <a:cubicBezTo>
                      <a:pt x="87648" y="166355"/>
                      <a:pt x="101060" y="166355"/>
                      <a:pt x="111435" y="167095"/>
                    </a:cubicBezTo>
                    <a:lnTo>
                      <a:pt x="111435" y="159447"/>
                    </a:lnTo>
                    <a:lnTo>
                      <a:pt x="106121" y="159447"/>
                    </a:lnTo>
                    <a:cubicBezTo>
                      <a:pt x="87395" y="159447"/>
                      <a:pt x="86889" y="156733"/>
                      <a:pt x="86889" y="147851"/>
                    </a:cubicBezTo>
                    <a:lnTo>
                      <a:pt x="86889" y="126386"/>
                    </a:lnTo>
                    <a:lnTo>
                      <a:pt x="112194" y="126386"/>
                    </a:lnTo>
                    <a:lnTo>
                      <a:pt x="112194" y="118737"/>
                    </a:lnTo>
                    <a:lnTo>
                      <a:pt x="86889" y="118737"/>
                    </a:lnTo>
                    <a:lnTo>
                      <a:pt x="86889" y="6478"/>
                    </a:lnTo>
                    <a:cubicBezTo>
                      <a:pt x="86889" y="1543"/>
                      <a:pt x="86889" y="63"/>
                      <a:pt x="82840" y="63"/>
                    </a:cubicBezTo>
                    <a:cubicBezTo>
                      <a:pt x="80563" y="63"/>
                      <a:pt x="79804" y="63"/>
                      <a:pt x="77779" y="3023"/>
                    </a:cubicBezTo>
                    <a:lnTo>
                      <a:pt x="92" y="118737"/>
                    </a:lnTo>
                    <a:lnTo>
                      <a:pt x="92" y="126386"/>
                    </a:lnTo>
                    <a:lnTo>
                      <a:pt x="67404" y="126386"/>
                    </a:lnTo>
                    <a:close/>
                    <a:moveTo>
                      <a:pt x="68922" y="118737"/>
                    </a:moveTo>
                    <a:lnTo>
                      <a:pt x="7178" y="118737"/>
                    </a:lnTo>
                    <a:lnTo>
                      <a:pt x="68922" y="26709"/>
                    </a:lnTo>
                    <a:lnTo>
                      <a:pt x="68922" y="118737"/>
                    </a:ln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C90666E-DF06-7322-6B71-C7D5ED1BE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8357" y="4161852"/>
              <a:ext cx="936000" cy="11876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B95CA7B-157C-C7AD-8CF4-453687C89155}"/>
                </a:ext>
              </a:extLst>
            </p:cNvPr>
            <p:cNvCxnSpPr>
              <a:cxnSpLocks/>
            </p:cNvCxnSpPr>
            <p:nvPr/>
          </p:nvCxnSpPr>
          <p:spPr>
            <a:xfrm>
              <a:off x="3608357" y="2956906"/>
              <a:ext cx="34213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68320FD-7570-85AE-61F5-2F3BEAE1C104}"/>
                </a:ext>
              </a:extLst>
            </p:cNvPr>
            <p:cNvCxnSpPr>
              <a:cxnSpLocks/>
            </p:cNvCxnSpPr>
            <p:nvPr/>
          </p:nvCxnSpPr>
          <p:spPr>
            <a:xfrm>
              <a:off x="3605976" y="2970949"/>
              <a:ext cx="0" cy="1188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 descr="\documentclass{article}&#10;\usepackage{amsmath}&#10;\pagestyle{empty}&#10;\begin{document}&#10;&#10;$\lambda/2$&#10;&#10;&#10;&#10;&#10;\end{document}" title="IguanaTex Shape Display">
              <a:extLst>
                <a:ext uri="{FF2B5EF4-FFF2-40B4-BE49-F238E27FC236}">
                  <a16:creationId xmlns:a16="http://schemas.microsoft.com/office/drawing/2014/main" id="{4D67B4A3-D96E-5D34-BE0D-6602329323BD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3198428" y="3483117"/>
              <a:ext cx="368498" cy="246724"/>
              <a:chOff x="6919331" y="4794165"/>
              <a:chExt cx="368498" cy="246724"/>
            </a:xfrm>
          </p:grpSpPr>
          <p:sp>
            <p:nvSpPr>
              <p:cNvPr id="114" name="Free-form: Shape 102">
                <a:extLst>
                  <a:ext uri="{FF2B5EF4-FFF2-40B4-BE49-F238E27FC236}">
                    <a16:creationId xmlns:a16="http://schemas.microsoft.com/office/drawing/2014/main" id="{829518B1-F96B-C591-2D92-BF3C4C816A95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6919331" y="4807982"/>
                <a:ext cx="123303" cy="174434"/>
              </a:xfrm>
              <a:custGeom>
                <a:avLst/>
                <a:gdLst>
                  <a:gd name="connsiteX0" fmla="*/ 75802 w 123303"/>
                  <a:gd name="connsiteY0" fmla="*/ 99246 h 174434"/>
                  <a:gd name="connsiteX1" fmla="*/ 101957 w 123303"/>
                  <a:gd name="connsiteY1" fmla="*/ 168576 h 174434"/>
                  <a:gd name="connsiteX2" fmla="*/ 115160 w 123303"/>
                  <a:gd name="connsiteY2" fmla="*/ 174004 h 174434"/>
                  <a:gd name="connsiteX3" fmla="*/ 120640 w 123303"/>
                  <a:gd name="connsiteY3" fmla="*/ 174004 h 174434"/>
                  <a:gd name="connsiteX4" fmla="*/ 123380 w 123303"/>
                  <a:gd name="connsiteY4" fmla="*/ 171537 h 174434"/>
                  <a:gd name="connsiteX5" fmla="*/ 122134 w 123303"/>
                  <a:gd name="connsiteY5" fmla="*/ 169316 h 174434"/>
                  <a:gd name="connsiteX6" fmla="*/ 116405 w 123303"/>
                  <a:gd name="connsiteY6" fmla="*/ 157967 h 174434"/>
                  <a:gd name="connsiteX7" fmla="*/ 65589 w 123303"/>
                  <a:gd name="connsiteY7" fmla="*/ 17580 h 174434"/>
                  <a:gd name="connsiteX8" fmla="*/ 35199 w 123303"/>
                  <a:gd name="connsiteY8" fmla="*/ 63 h 174434"/>
                  <a:gd name="connsiteX9" fmla="*/ 30716 w 123303"/>
                  <a:gd name="connsiteY9" fmla="*/ 2777 h 174434"/>
                  <a:gd name="connsiteX10" fmla="*/ 32958 w 123303"/>
                  <a:gd name="connsiteY10" fmla="*/ 5244 h 174434"/>
                  <a:gd name="connsiteX11" fmla="*/ 49149 w 123303"/>
                  <a:gd name="connsiteY11" fmla="*/ 24982 h 174434"/>
                  <a:gd name="connsiteX12" fmla="*/ 73311 w 123303"/>
                  <a:gd name="connsiteY12" fmla="*/ 92091 h 174434"/>
                  <a:gd name="connsiteX13" fmla="*/ 4560 w 123303"/>
                  <a:gd name="connsiteY13" fmla="*/ 159694 h 174434"/>
                  <a:gd name="connsiteX14" fmla="*/ 77 w 123303"/>
                  <a:gd name="connsiteY14" fmla="*/ 167342 h 174434"/>
                  <a:gd name="connsiteX15" fmla="*/ 7550 w 123303"/>
                  <a:gd name="connsiteY15" fmla="*/ 174497 h 174434"/>
                  <a:gd name="connsiteX16" fmla="*/ 15770 w 123303"/>
                  <a:gd name="connsiteY16" fmla="*/ 169316 h 174434"/>
                  <a:gd name="connsiteX17" fmla="*/ 75802 w 123303"/>
                  <a:gd name="connsiteY17" fmla="*/ 99246 h 17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303" h="174434">
                    <a:moveTo>
                      <a:pt x="75802" y="99246"/>
                    </a:moveTo>
                    <a:cubicBezTo>
                      <a:pt x="86015" y="125152"/>
                      <a:pt x="97972" y="162901"/>
                      <a:pt x="101957" y="168576"/>
                    </a:cubicBezTo>
                    <a:cubicBezTo>
                      <a:pt x="105943" y="174004"/>
                      <a:pt x="108434" y="174004"/>
                      <a:pt x="115160" y="174004"/>
                    </a:cubicBezTo>
                    <a:lnTo>
                      <a:pt x="120640" y="174004"/>
                    </a:lnTo>
                    <a:cubicBezTo>
                      <a:pt x="123131" y="173757"/>
                      <a:pt x="123380" y="172277"/>
                      <a:pt x="123380" y="171537"/>
                    </a:cubicBezTo>
                    <a:cubicBezTo>
                      <a:pt x="123380" y="170796"/>
                      <a:pt x="122882" y="170303"/>
                      <a:pt x="122134" y="169316"/>
                    </a:cubicBezTo>
                    <a:cubicBezTo>
                      <a:pt x="119643" y="166602"/>
                      <a:pt x="118149" y="162901"/>
                      <a:pt x="116405" y="157967"/>
                    </a:cubicBezTo>
                    <a:lnTo>
                      <a:pt x="65589" y="17580"/>
                    </a:lnTo>
                    <a:cubicBezTo>
                      <a:pt x="60358" y="3270"/>
                      <a:pt x="46907" y="63"/>
                      <a:pt x="35199" y="63"/>
                    </a:cubicBezTo>
                    <a:cubicBezTo>
                      <a:pt x="33954" y="63"/>
                      <a:pt x="30716" y="63"/>
                      <a:pt x="30716" y="2777"/>
                    </a:cubicBezTo>
                    <a:cubicBezTo>
                      <a:pt x="30716" y="4751"/>
                      <a:pt x="32708" y="5244"/>
                      <a:pt x="32958" y="5244"/>
                    </a:cubicBezTo>
                    <a:cubicBezTo>
                      <a:pt x="41178" y="6724"/>
                      <a:pt x="42921" y="8205"/>
                      <a:pt x="49149" y="24982"/>
                    </a:cubicBezTo>
                    <a:lnTo>
                      <a:pt x="73311" y="92091"/>
                    </a:lnTo>
                    <a:lnTo>
                      <a:pt x="4560" y="159694"/>
                    </a:lnTo>
                    <a:cubicBezTo>
                      <a:pt x="1571" y="162654"/>
                      <a:pt x="77" y="164135"/>
                      <a:pt x="77" y="167342"/>
                    </a:cubicBezTo>
                    <a:cubicBezTo>
                      <a:pt x="77" y="171537"/>
                      <a:pt x="3564" y="174497"/>
                      <a:pt x="7550" y="174497"/>
                    </a:cubicBezTo>
                    <a:cubicBezTo>
                      <a:pt x="11535" y="174497"/>
                      <a:pt x="13777" y="171783"/>
                      <a:pt x="15770" y="169316"/>
                    </a:cubicBezTo>
                    <a:lnTo>
                      <a:pt x="75802" y="99246"/>
                    </a:lnTo>
                    <a:close/>
                  </a:path>
                </a:pathLst>
              </a:custGeom>
              <a:solidFill>
                <a:srgbClr val="000000"/>
              </a:solidFill>
              <a:ln w="25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ree-form: Shape 103">
                <a:extLst>
                  <a:ext uri="{FF2B5EF4-FFF2-40B4-BE49-F238E27FC236}">
                    <a16:creationId xmlns:a16="http://schemas.microsoft.com/office/drawing/2014/main" id="{43E1DBCC-0B65-726E-D325-9AB74AE83CA2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065136" y="4794165"/>
                <a:ext cx="96898" cy="246724"/>
              </a:xfrm>
              <a:custGeom>
                <a:avLst/>
                <a:gdLst>
                  <a:gd name="connsiteX0" fmla="*/ 95736 w 96898"/>
                  <a:gd name="connsiteY0" fmla="*/ 9438 h 246724"/>
                  <a:gd name="connsiteX1" fmla="*/ 96981 w 96898"/>
                  <a:gd name="connsiteY1" fmla="*/ 4997 h 246724"/>
                  <a:gd name="connsiteX2" fmla="*/ 91999 w 96898"/>
                  <a:gd name="connsiteY2" fmla="*/ 63 h 246724"/>
                  <a:gd name="connsiteX3" fmla="*/ 87765 w 96898"/>
                  <a:gd name="connsiteY3" fmla="*/ 2283 h 246724"/>
                  <a:gd name="connsiteX4" fmla="*/ 1328 w 96898"/>
                  <a:gd name="connsiteY4" fmla="*/ 237412 h 246724"/>
                  <a:gd name="connsiteX5" fmla="*/ 83 w 96898"/>
                  <a:gd name="connsiteY5" fmla="*/ 241853 h 246724"/>
                  <a:gd name="connsiteX6" fmla="*/ 5064 w 96898"/>
                  <a:gd name="connsiteY6" fmla="*/ 246788 h 246724"/>
                  <a:gd name="connsiteX7" fmla="*/ 10545 w 96898"/>
                  <a:gd name="connsiteY7" fmla="*/ 240866 h 246724"/>
                  <a:gd name="connsiteX8" fmla="*/ 95736 w 96898"/>
                  <a:gd name="connsiteY8" fmla="*/ 9438 h 24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98" h="246724">
                    <a:moveTo>
                      <a:pt x="95736" y="9438"/>
                    </a:moveTo>
                    <a:cubicBezTo>
                      <a:pt x="96981" y="6231"/>
                      <a:pt x="96981" y="5244"/>
                      <a:pt x="96981" y="4997"/>
                    </a:cubicBezTo>
                    <a:cubicBezTo>
                      <a:pt x="96981" y="2283"/>
                      <a:pt x="94739" y="63"/>
                      <a:pt x="91999" y="63"/>
                    </a:cubicBezTo>
                    <a:cubicBezTo>
                      <a:pt x="90256" y="63"/>
                      <a:pt x="88512" y="803"/>
                      <a:pt x="87765" y="2283"/>
                    </a:cubicBezTo>
                    <a:lnTo>
                      <a:pt x="1328" y="237412"/>
                    </a:lnTo>
                    <a:cubicBezTo>
                      <a:pt x="83" y="240619"/>
                      <a:pt x="83" y="241606"/>
                      <a:pt x="83" y="241853"/>
                    </a:cubicBezTo>
                    <a:cubicBezTo>
                      <a:pt x="83" y="244567"/>
                      <a:pt x="2324" y="246788"/>
                      <a:pt x="5064" y="246788"/>
                    </a:cubicBezTo>
                    <a:cubicBezTo>
                      <a:pt x="8303" y="246788"/>
                      <a:pt x="9050" y="245060"/>
                      <a:pt x="10545" y="240866"/>
                    </a:cubicBezTo>
                    <a:lnTo>
                      <a:pt x="95736" y="9438"/>
                    </a:lnTo>
                    <a:close/>
                  </a:path>
                </a:pathLst>
              </a:custGeom>
              <a:solidFill>
                <a:srgbClr val="000000"/>
              </a:solidFill>
              <a:ln w="25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ree-form: Shape 104">
                <a:extLst>
                  <a:ext uri="{FF2B5EF4-FFF2-40B4-BE49-F238E27FC236}">
                    <a16:creationId xmlns:a16="http://schemas.microsoft.com/office/drawing/2014/main" id="{4146B6F5-9640-CAF8-386D-A5BBA1A4AA4A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188440" y="4814890"/>
                <a:ext cx="99389" cy="164318"/>
              </a:xfrm>
              <a:custGeom>
                <a:avLst/>
                <a:gdLst>
                  <a:gd name="connsiteX0" fmla="*/ 19268 w 99389"/>
                  <a:gd name="connsiteY0" fmla="*/ 145384 h 164318"/>
                  <a:gd name="connsiteX1" fmla="*/ 45672 w 99389"/>
                  <a:gd name="connsiteY1" fmla="*/ 119971 h 164318"/>
                  <a:gd name="connsiteX2" fmla="*/ 99477 w 99389"/>
                  <a:gd name="connsiteY2" fmla="*/ 47927 h 164318"/>
                  <a:gd name="connsiteX3" fmla="*/ 46669 w 99389"/>
                  <a:gd name="connsiteY3" fmla="*/ 63 h 164318"/>
                  <a:gd name="connsiteX4" fmla="*/ 88 w 99389"/>
                  <a:gd name="connsiteY4" fmla="*/ 44720 h 164318"/>
                  <a:gd name="connsiteX5" fmla="*/ 13290 w 99389"/>
                  <a:gd name="connsiteY5" fmla="*/ 58537 h 164318"/>
                  <a:gd name="connsiteX6" fmla="*/ 26243 w 99389"/>
                  <a:gd name="connsiteY6" fmla="*/ 45460 h 164318"/>
                  <a:gd name="connsiteX7" fmla="*/ 13041 w 99389"/>
                  <a:gd name="connsiteY7" fmla="*/ 32630 h 164318"/>
                  <a:gd name="connsiteX8" fmla="*/ 9802 w 99389"/>
                  <a:gd name="connsiteY8" fmla="*/ 32877 h 164318"/>
                  <a:gd name="connsiteX9" fmla="*/ 43430 w 99389"/>
                  <a:gd name="connsiteY9" fmla="*/ 7711 h 164318"/>
                  <a:gd name="connsiteX10" fmla="*/ 76809 w 99389"/>
                  <a:gd name="connsiteY10" fmla="*/ 47927 h 164318"/>
                  <a:gd name="connsiteX11" fmla="*/ 50654 w 99389"/>
                  <a:gd name="connsiteY11" fmla="*/ 102454 h 164318"/>
                  <a:gd name="connsiteX12" fmla="*/ 2828 w 99389"/>
                  <a:gd name="connsiteY12" fmla="*/ 155253 h 164318"/>
                  <a:gd name="connsiteX13" fmla="*/ 88 w 99389"/>
                  <a:gd name="connsiteY13" fmla="*/ 164381 h 164318"/>
                  <a:gd name="connsiteX14" fmla="*/ 92503 w 99389"/>
                  <a:gd name="connsiteY14" fmla="*/ 164381 h 164318"/>
                  <a:gd name="connsiteX15" fmla="*/ 99477 w 99389"/>
                  <a:gd name="connsiteY15" fmla="*/ 121451 h 164318"/>
                  <a:gd name="connsiteX16" fmla="*/ 93250 w 99389"/>
                  <a:gd name="connsiteY16" fmla="*/ 121451 h 164318"/>
                  <a:gd name="connsiteX17" fmla="*/ 87770 w 99389"/>
                  <a:gd name="connsiteY17" fmla="*/ 143410 h 164318"/>
                  <a:gd name="connsiteX18" fmla="*/ 64105 w 99389"/>
                  <a:gd name="connsiteY18" fmla="*/ 145384 h 164318"/>
                  <a:gd name="connsiteX19" fmla="*/ 19268 w 99389"/>
                  <a:gd name="connsiteY19" fmla="*/ 145384 h 16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9389" h="164318">
                    <a:moveTo>
                      <a:pt x="19268" y="145384"/>
                    </a:moveTo>
                    <a:lnTo>
                      <a:pt x="45672" y="119971"/>
                    </a:lnTo>
                    <a:cubicBezTo>
                      <a:pt x="84531" y="85923"/>
                      <a:pt x="99477" y="72600"/>
                      <a:pt x="99477" y="47927"/>
                    </a:cubicBezTo>
                    <a:cubicBezTo>
                      <a:pt x="99477" y="19801"/>
                      <a:pt x="77059" y="63"/>
                      <a:pt x="46669" y="63"/>
                    </a:cubicBezTo>
                    <a:cubicBezTo>
                      <a:pt x="18521" y="63"/>
                      <a:pt x="88" y="22761"/>
                      <a:pt x="88" y="44720"/>
                    </a:cubicBezTo>
                    <a:cubicBezTo>
                      <a:pt x="88" y="58537"/>
                      <a:pt x="12542" y="58537"/>
                      <a:pt x="13290" y="58537"/>
                    </a:cubicBezTo>
                    <a:cubicBezTo>
                      <a:pt x="17524" y="58537"/>
                      <a:pt x="26243" y="55576"/>
                      <a:pt x="26243" y="45460"/>
                    </a:cubicBezTo>
                    <a:cubicBezTo>
                      <a:pt x="26243" y="39045"/>
                      <a:pt x="21759" y="32630"/>
                      <a:pt x="13041" y="32630"/>
                    </a:cubicBezTo>
                    <a:cubicBezTo>
                      <a:pt x="11048" y="32630"/>
                      <a:pt x="10550" y="32630"/>
                      <a:pt x="9802" y="32877"/>
                    </a:cubicBezTo>
                    <a:cubicBezTo>
                      <a:pt x="15532" y="16840"/>
                      <a:pt x="28983" y="7711"/>
                      <a:pt x="43430" y="7711"/>
                    </a:cubicBezTo>
                    <a:cubicBezTo>
                      <a:pt x="66098" y="7711"/>
                      <a:pt x="76809" y="27696"/>
                      <a:pt x="76809" y="47927"/>
                    </a:cubicBezTo>
                    <a:cubicBezTo>
                      <a:pt x="76809" y="67665"/>
                      <a:pt x="64355" y="87157"/>
                      <a:pt x="50654" y="102454"/>
                    </a:cubicBezTo>
                    <a:lnTo>
                      <a:pt x="2828" y="155253"/>
                    </a:lnTo>
                    <a:cubicBezTo>
                      <a:pt x="88" y="157967"/>
                      <a:pt x="88" y="158460"/>
                      <a:pt x="88" y="164381"/>
                    </a:cubicBezTo>
                    <a:lnTo>
                      <a:pt x="92503" y="164381"/>
                    </a:lnTo>
                    <a:lnTo>
                      <a:pt x="99477" y="121451"/>
                    </a:lnTo>
                    <a:lnTo>
                      <a:pt x="93250" y="121451"/>
                    </a:lnTo>
                    <a:cubicBezTo>
                      <a:pt x="92004" y="128853"/>
                      <a:pt x="90261" y="139709"/>
                      <a:pt x="87770" y="143410"/>
                    </a:cubicBezTo>
                    <a:cubicBezTo>
                      <a:pt x="86026" y="145384"/>
                      <a:pt x="69586" y="145384"/>
                      <a:pt x="64105" y="145384"/>
                    </a:cubicBezTo>
                    <a:lnTo>
                      <a:pt x="19268" y="145384"/>
                    </a:lnTo>
                    <a:close/>
                  </a:path>
                </a:pathLst>
              </a:custGeom>
              <a:solidFill>
                <a:srgbClr val="000000"/>
              </a:solidFill>
              <a:ln w="25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04D1BCD-6D4E-E213-6132-D9539C90E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514" y="4183845"/>
              <a:ext cx="0" cy="684421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09929B8-0B20-A8C3-8BF2-883D1ABB7F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3776" y="4188481"/>
              <a:ext cx="0" cy="684421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C32E1E83-9C87-3B74-09A8-323C029F4704}"/>
                </a:ext>
              </a:extLst>
            </p:cNvPr>
            <p:cNvCxnSpPr>
              <a:cxnSpLocks/>
            </p:cNvCxnSpPr>
            <p:nvPr/>
          </p:nvCxnSpPr>
          <p:spPr>
            <a:xfrm>
              <a:off x="4584422" y="4887316"/>
              <a:ext cx="1188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 descr="\documentclass{article}&#10;\usepackage{amsmath}&#10;\pagestyle{empty}&#10;\begin{document}&#10;&#10;$\lambda/2$&#10;&#10;&#10;&#10;&#10;\end{document}" title="IguanaTex Shape Display">
              <a:extLst>
                <a:ext uri="{FF2B5EF4-FFF2-40B4-BE49-F238E27FC236}">
                  <a16:creationId xmlns:a16="http://schemas.microsoft.com/office/drawing/2014/main" id="{AE8D9B71-6EB9-AA5E-F36D-E2DAE0635EA1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4888311" y="4903991"/>
              <a:ext cx="368498" cy="246724"/>
              <a:chOff x="6919331" y="4794165"/>
              <a:chExt cx="368498" cy="246724"/>
            </a:xfrm>
          </p:grpSpPr>
          <p:sp>
            <p:nvSpPr>
              <p:cNvPr id="111" name="Free-form: Shape 89">
                <a:extLst>
                  <a:ext uri="{FF2B5EF4-FFF2-40B4-BE49-F238E27FC236}">
                    <a16:creationId xmlns:a16="http://schemas.microsoft.com/office/drawing/2014/main" id="{EDF6DE9A-AE05-9D92-AF28-C609FE2556A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6919331" y="4807982"/>
                <a:ext cx="123303" cy="174434"/>
              </a:xfrm>
              <a:custGeom>
                <a:avLst/>
                <a:gdLst>
                  <a:gd name="connsiteX0" fmla="*/ 75802 w 123303"/>
                  <a:gd name="connsiteY0" fmla="*/ 99246 h 174434"/>
                  <a:gd name="connsiteX1" fmla="*/ 101957 w 123303"/>
                  <a:gd name="connsiteY1" fmla="*/ 168576 h 174434"/>
                  <a:gd name="connsiteX2" fmla="*/ 115160 w 123303"/>
                  <a:gd name="connsiteY2" fmla="*/ 174004 h 174434"/>
                  <a:gd name="connsiteX3" fmla="*/ 120640 w 123303"/>
                  <a:gd name="connsiteY3" fmla="*/ 174004 h 174434"/>
                  <a:gd name="connsiteX4" fmla="*/ 123380 w 123303"/>
                  <a:gd name="connsiteY4" fmla="*/ 171537 h 174434"/>
                  <a:gd name="connsiteX5" fmla="*/ 122134 w 123303"/>
                  <a:gd name="connsiteY5" fmla="*/ 169316 h 174434"/>
                  <a:gd name="connsiteX6" fmla="*/ 116405 w 123303"/>
                  <a:gd name="connsiteY6" fmla="*/ 157967 h 174434"/>
                  <a:gd name="connsiteX7" fmla="*/ 65589 w 123303"/>
                  <a:gd name="connsiteY7" fmla="*/ 17580 h 174434"/>
                  <a:gd name="connsiteX8" fmla="*/ 35199 w 123303"/>
                  <a:gd name="connsiteY8" fmla="*/ 63 h 174434"/>
                  <a:gd name="connsiteX9" fmla="*/ 30716 w 123303"/>
                  <a:gd name="connsiteY9" fmla="*/ 2777 h 174434"/>
                  <a:gd name="connsiteX10" fmla="*/ 32958 w 123303"/>
                  <a:gd name="connsiteY10" fmla="*/ 5244 h 174434"/>
                  <a:gd name="connsiteX11" fmla="*/ 49149 w 123303"/>
                  <a:gd name="connsiteY11" fmla="*/ 24982 h 174434"/>
                  <a:gd name="connsiteX12" fmla="*/ 73311 w 123303"/>
                  <a:gd name="connsiteY12" fmla="*/ 92091 h 174434"/>
                  <a:gd name="connsiteX13" fmla="*/ 4560 w 123303"/>
                  <a:gd name="connsiteY13" fmla="*/ 159694 h 174434"/>
                  <a:gd name="connsiteX14" fmla="*/ 77 w 123303"/>
                  <a:gd name="connsiteY14" fmla="*/ 167342 h 174434"/>
                  <a:gd name="connsiteX15" fmla="*/ 7550 w 123303"/>
                  <a:gd name="connsiteY15" fmla="*/ 174497 h 174434"/>
                  <a:gd name="connsiteX16" fmla="*/ 15770 w 123303"/>
                  <a:gd name="connsiteY16" fmla="*/ 169316 h 174434"/>
                  <a:gd name="connsiteX17" fmla="*/ 75802 w 123303"/>
                  <a:gd name="connsiteY17" fmla="*/ 99246 h 17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3303" h="174434">
                    <a:moveTo>
                      <a:pt x="75802" y="99246"/>
                    </a:moveTo>
                    <a:cubicBezTo>
                      <a:pt x="86015" y="125152"/>
                      <a:pt x="97972" y="162901"/>
                      <a:pt x="101957" y="168576"/>
                    </a:cubicBezTo>
                    <a:cubicBezTo>
                      <a:pt x="105943" y="174004"/>
                      <a:pt x="108434" y="174004"/>
                      <a:pt x="115160" y="174004"/>
                    </a:cubicBezTo>
                    <a:lnTo>
                      <a:pt x="120640" y="174004"/>
                    </a:lnTo>
                    <a:cubicBezTo>
                      <a:pt x="123131" y="173757"/>
                      <a:pt x="123380" y="172277"/>
                      <a:pt x="123380" y="171537"/>
                    </a:cubicBezTo>
                    <a:cubicBezTo>
                      <a:pt x="123380" y="170796"/>
                      <a:pt x="122882" y="170303"/>
                      <a:pt x="122134" y="169316"/>
                    </a:cubicBezTo>
                    <a:cubicBezTo>
                      <a:pt x="119643" y="166602"/>
                      <a:pt x="118149" y="162901"/>
                      <a:pt x="116405" y="157967"/>
                    </a:cubicBezTo>
                    <a:lnTo>
                      <a:pt x="65589" y="17580"/>
                    </a:lnTo>
                    <a:cubicBezTo>
                      <a:pt x="60358" y="3270"/>
                      <a:pt x="46907" y="63"/>
                      <a:pt x="35199" y="63"/>
                    </a:cubicBezTo>
                    <a:cubicBezTo>
                      <a:pt x="33954" y="63"/>
                      <a:pt x="30716" y="63"/>
                      <a:pt x="30716" y="2777"/>
                    </a:cubicBezTo>
                    <a:cubicBezTo>
                      <a:pt x="30716" y="4751"/>
                      <a:pt x="32708" y="5244"/>
                      <a:pt x="32958" y="5244"/>
                    </a:cubicBezTo>
                    <a:cubicBezTo>
                      <a:pt x="41178" y="6724"/>
                      <a:pt x="42921" y="8205"/>
                      <a:pt x="49149" y="24982"/>
                    </a:cubicBezTo>
                    <a:lnTo>
                      <a:pt x="73311" y="92091"/>
                    </a:lnTo>
                    <a:lnTo>
                      <a:pt x="4560" y="159694"/>
                    </a:lnTo>
                    <a:cubicBezTo>
                      <a:pt x="1571" y="162654"/>
                      <a:pt x="77" y="164135"/>
                      <a:pt x="77" y="167342"/>
                    </a:cubicBezTo>
                    <a:cubicBezTo>
                      <a:pt x="77" y="171537"/>
                      <a:pt x="3564" y="174497"/>
                      <a:pt x="7550" y="174497"/>
                    </a:cubicBezTo>
                    <a:cubicBezTo>
                      <a:pt x="11535" y="174497"/>
                      <a:pt x="13777" y="171783"/>
                      <a:pt x="15770" y="169316"/>
                    </a:cubicBezTo>
                    <a:lnTo>
                      <a:pt x="75802" y="99246"/>
                    </a:lnTo>
                    <a:close/>
                  </a:path>
                </a:pathLst>
              </a:custGeom>
              <a:solidFill>
                <a:srgbClr val="000000"/>
              </a:solidFill>
              <a:ln w="25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ree-form: Shape 90">
                <a:extLst>
                  <a:ext uri="{FF2B5EF4-FFF2-40B4-BE49-F238E27FC236}">
                    <a16:creationId xmlns:a16="http://schemas.microsoft.com/office/drawing/2014/main" id="{6C347AEB-6501-792F-6F3C-D54C452ED621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065136" y="4794165"/>
                <a:ext cx="96898" cy="246724"/>
              </a:xfrm>
              <a:custGeom>
                <a:avLst/>
                <a:gdLst>
                  <a:gd name="connsiteX0" fmla="*/ 95736 w 96898"/>
                  <a:gd name="connsiteY0" fmla="*/ 9438 h 246724"/>
                  <a:gd name="connsiteX1" fmla="*/ 96981 w 96898"/>
                  <a:gd name="connsiteY1" fmla="*/ 4997 h 246724"/>
                  <a:gd name="connsiteX2" fmla="*/ 91999 w 96898"/>
                  <a:gd name="connsiteY2" fmla="*/ 63 h 246724"/>
                  <a:gd name="connsiteX3" fmla="*/ 87765 w 96898"/>
                  <a:gd name="connsiteY3" fmla="*/ 2283 h 246724"/>
                  <a:gd name="connsiteX4" fmla="*/ 1328 w 96898"/>
                  <a:gd name="connsiteY4" fmla="*/ 237412 h 246724"/>
                  <a:gd name="connsiteX5" fmla="*/ 83 w 96898"/>
                  <a:gd name="connsiteY5" fmla="*/ 241853 h 246724"/>
                  <a:gd name="connsiteX6" fmla="*/ 5064 w 96898"/>
                  <a:gd name="connsiteY6" fmla="*/ 246788 h 246724"/>
                  <a:gd name="connsiteX7" fmla="*/ 10545 w 96898"/>
                  <a:gd name="connsiteY7" fmla="*/ 240866 h 246724"/>
                  <a:gd name="connsiteX8" fmla="*/ 95736 w 96898"/>
                  <a:gd name="connsiteY8" fmla="*/ 9438 h 246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98" h="246724">
                    <a:moveTo>
                      <a:pt x="95736" y="9438"/>
                    </a:moveTo>
                    <a:cubicBezTo>
                      <a:pt x="96981" y="6231"/>
                      <a:pt x="96981" y="5244"/>
                      <a:pt x="96981" y="4997"/>
                    </a:cubicBezTo>
                    <a:cubicBezTo>
                      <a:pt x="96981" y="2283"/>
                      <a:pt x="94739" y="63"/>
                      <a:pt x="91999" y="63"/>
                    </a:cubicBezTo>
                    <a:cubicBezTo>
                      <a:pt x="90256" y="63"/>
                      <a:pt x="88512" y="803"/>
                      <a:pt x="87765" y="2283"/>
                    </a:cubicBezTo>
                    <a:lnTo>
                      <a:pt x="1328" y="237412"/>
                    </a:lnTo>
                    <a:cubicBezTo>
                      <a:pt x="83" y="240619"/>
                      <a:pt x="83" y="241606"/>
                      <a:pt x="83" y="241853"/>
                    </a:cubicBezTo>
                    <a:cubicBezTo>
                      <a:pt x="83" y="244567"/>
                      <a:pt x="2324" y="246788"/>
                      <a:pt x="5064" y="246788"/>
                    </a:cubicBezTo>
                    <a:cubicBezTo>
                      <a:pt x="8303" y="246788"/>
                      <a:pt x="9050" y="245060"/>
                      <a:pt x="10545" y="240866"/>
                    </a:cubicBezTo>
                    <a:lnTo>
                      <a:pt x="95736" y="9438"/>
                    </a:lnTo>
                    <a:close/>
                  </a:path>
                </a:pathLst>
              </a:custGeom>
              <a:solidFill>
                <a:srgbClr val="000000"/>
              </a:solidFill>
              <a:ln w="25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ree-form: Shape 91">
                <a:extLst>
                  <a:ext uri="{FF2B5EF4-FFF2-40B4-BE49-F238E27FC236}">
                    <a16:creationId xmlns:a16="http://schemas.microsoft.com/office/drawing/2014/main" id="{068BF2F9-B34B-3C4B-C5FC-6E8C7A631612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188440" y="4814890"/>
                <a:ext cx="99389" cy="164318"/>
              </a:xfrm>
              <a:custGeom>
                <a:avLst/>
                <a:gdLst>
                  <a:gd name="connsiteX0" fmla="*/ 19268 w 99389"/>
                  <a:gd name="connsiteY0" fmla="*/ 145384 h 164318"/>
                  <a:gd name="connsiteX1" fmla="*/ 45672 w 99389"/>
                  <a:gd name="connsiteY1" fmla="*/ 119971 h 164318"/>
                  <a:gd name="connsiteX2" fmla="*/ 99477 w 99389"/>
                  <a:gd name="connsiteY2" fmla="*/ 47927 h 164318"/>
                  <a:gd name="connsiteX3" fmla="*/ 46669 w 99389"/>
                  <a:gd name="connsiteY3" fmla="*/ 63 h 164318"/>
                  <a:gd name="connsiteX4" fmla="*/ 88 w 99389"/>
                  <a:gd name="connsiteY4" fmla="*/ 44720 h 164318"/>
                  <a:gd name="connsiteX5" fmla="*/ 13290 w 99389"/>
                  <a:gd name="connsiteY5" fmla="*/ 58537 h 164318"/>
                  <a:gd name="connsiteX6" fmla="*/ 26243 w 99389"/>
                  <a:gd name="connsiteY6" fmla="*/ 45460 h 164318"/>
                  <a:gd name="connsiteX7" fmla="*/ 13041 w 99389"/>
                  <a:gd name="connsiteY7" fmla="*/ 32630 h 164318"/>
                  <a:gd name="connsiteX8" fmla="*/ 9802 w 99389"/>
                  <a:gd name="connsiteY8" fmla="*/ 32877 h 164318"/>
                  <a:gd name="connsiteX9" fmla="*/ 43430 w 99389"/>
                  <a:gd name="connsiteY9" fmla="*/ 7711 h 164318"/>
                  <a:gd name="connsiteX10" fmla="*/ 76809 w 99389"/>
                  <a:gd name="connsiteY10" fmla="*/ 47927 h 164318"/>
                  <a:gd name="connsiteX11" fmla="*/ 50654 w 99389"/>
                  <a:gd name="connsiteY11" fmla="*/ 102454 h 164318"/>
                  <a:gd name="connsiteX12" fmla="*/ 2828 w 99389"/>
                  <a:gd name="connsiteY12" fmla="*/ 155253 h 164318"/>
                  <a:gd name="connsiteX13" fmla="*/ 88 w 99389"/>
                  <a:gd name="connsiteY13" fmla="*/ 164381 h 164318"/>
                  <a:gd name="connsiteX14" fmla="*/ 92503 w 99389"/>
                  <a:gd name="connsiteY14" fmla="*/ 164381 h 164318"/>
                  <a:gd name="connsiteX15" fmla="*/ 99477 w 99389"/>
                  <a:gd name="connsiteY15" fmla="*/ 121451 h 164318"/>
                  <a:gd name="connsiteX16" fmla="*/ 93250 w 99389"/>
                  <a:gd name="connsiteY16" fmla="*/ 121451 h 164318"/>
                  <a:gd name="connsiteX17" fmla="*/ 87770 w 99389"/>
                  <a:gd name="connsiteY17" fmla="*/ 143410 h 164318"/>
                  <a:gd name="connsiteX18" fmla="*/ 64105 w 99389"/>
                  <a:gd name="connsiteY18" fmla="*/ 145384 h 164318"/>
                  <a:gd name="connsiteX19" fmla="*/ 19268 w 99389"/>
                  <a:gd name="connsiteY19" fmla="*/ 145384 h 16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9389" h="164318">
                    <a:moveTo>
                      <a:pt x="19268" y="145384"/>
                    </a:moveTo>
                    <a:lnTo>
                      <a:pt x="45672" y="119971"/>
                    </a:lnTo>
                    <a:cubicBezTo>
                      <a:pt x="84531" y="85923"/>
                      <a:pt x="99477" y="72600"/>
                      <a:pt x="99477" y="47927"/>
                    </a:cubicBezTo>
                    <a:cubicBezTo>
                      <a:pt x="99477" y="19801"/>
                      <a:pt x="77059" y="63"/>
                      <a:pt x="46669" y="63"/>
                    </a:cubicBezTo>
                    <a:cubicBezTo>
                      <a:pt x="18521" y="63"/>
                      <a:pt x="88" y="22761"/>
                      <a:pt x="88" y="44720"/>
                    </a:cubicBezTo>
                    <a:cubicBezTo>
                      <a:pt x="88" y="58537"/>
                      <a:pt x="12542" y="58537"/>
                      <a:pt x="13290" y="58537"/>
                    </a:cubicBezTo>
                    <a:cubicBezTo>
                      <a:pt x="17524" y="58537"/>
                      <a:pt x="26243" y="55576"/>
                      <a:pt x="26243" y="45460"/>
                    </a:cubicBezTo>
                    <a:cubicBezTo>
                      <a:pt x="26243" y="39045"/>
                      <a:pt x="21759" y="32630"/>
                      <a:pt x="13041" y="32630"/>
                    </a:cubicBezTo>
                    <a:cubicBezTo>
                      <a:pt x="11048" y="32630"/>
                      <a:pt x="10550" y="32630"/>
                      <a:pt x="9802" y="32877"/>
                    </a:cubicBezTo>
                    <a:cubicBezTo>
                      <a:pt x="15532" y="16840"/>
                      <a:pt x="28983" y="7711"/>
                      <a:pt x="43430" y="7711"/>
                    </a:cubicBezTo>
                    <a:cubicBezTo>
                      <a:pt x="66098" y="7711"/>
                      <a:pt x="76809" y="27696"/>
                      <a:pt x="76809" y="47927"/>
                    </a:cubicBezTo>
                    <a:cubicBezTo>
                      <a:pt x="76809" y="67665"/>
                      <a:pt x="64355" y="87157"/>
                      <a:pt x="50654" y="102454"/>
                    </a:cubicBezTo>
                    <a:lnTo>
                      <a:pt x="2828" y="155253"/>
                    </a:lnTo>
                    <a:cubicBezTo>
                      <a:pt x="88" y="157967"/>
                      <a:pt x="88" y="158460"/>
                      <a:pt x="88" y="164381"/>
                    </a:cubicBezTo>
                    <a:lnTo>
                      <a:pt x="92503" y="164381"/>
                    </a:lnTo>
                    <a:lnTo>
                      <a:pt x="99477" y="121451"/>
                    </a:lnTo>
                    <a:lnTo>
                      <a:pt x="93250" y="121451"/>
                    </a:lnTo>
                    <a:cubicBezTo>
                      <a:pt x="92004" y="128853"/>
                      <a:pt x="90261" y="139709"/>
                      <a:pt x="87770" y="143410"/>
                    </a:cubicBezTo>
                    <a:cubicBezTo>
                      <a:pt x="86026" y="145384"/>
                      <a:pt x="69586" y="145384"/>
                      <a:pt x="64105" y="145384"/>
                    </a:cubicBezTo>
                    <a:lnTo>
                      <a:pt x="19268" y="145384"/>
                    </a:lnTo>
                    <a:close/>
                  </a:path>
                </a:pathLst>
              </a:custGeom>
              <a:solidFill>
                <a:srgbClr val="000000"/>
              </a:solidFill>
              <a:ln w="250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29" name="CuadroTexto 138">
            <a:extLst>
              <a:ext uri="{FF2B5EF4-FFF2-40B4-BE49-F238E27FC236}">
                <a16:creationId xmlns:a16="http://schemas.microsoft.com/office/drawing/2014/main" id="{272EA96E-F3E6-4678-FC81-E4D0F0022E85}"/>
              </a:ext>
            </a:extLst>
          </p:cNvPr>
          <p:cNvSpPr txBox="1"/>
          <p:nvPr/>
        </p:nvSpPr>
        <p:spPr>
          <a:xfrm>
            <a:off x="24906491" y="39373781"/>
            <a:ext cx="4876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 sz="2400">
                <a:solidFill>
                  <a:prstClr val="black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b="1">
                <a:solidFill>
                  <a:srgbClr val="01273D"/>
                </a:solidFill>
              </a:rPr>
              <a:t>Dimensions of cone array in mm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6E04283F-38AA-067B-8A0D-1C3700F67D7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7877102" y="29715181"/>
            <a:ext cx="5115429" cy="3456000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60D2EE0E-CA07-AF59-B3E5-1E866C3AAE4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3449731" y="29715181"/>
            <a:ext cx="5115429" cy="3456000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2F483EDC-94E0-12CD-B77F-1A4C8CAF19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6217819" y="36081548"/>
            <a:ext cx="4113451" cy="4032000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EDD7882E-C6FC-252E-86E6-8433C90779C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20449029" y="36070129"/>
            <a:ext cx="3977697" cy="4032000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9A268CA6-EA88-3281-76BE-F0CE3F0D365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2059171" y="35143853"/>
            <a:ext cx="4573435" cy="4233600"/>
          </a:xfrm>
          <a:prstGeom prst="rect">
            <a:avLst/>
          </a:prstGeom>
        </p:spPr>
      </p:pic>
      <p:sp>
        <p:nvSpPr>
          <p:cNvPr id="154" name="CuadroTexto 147">
            <a:extLst>
              <a:ext uri="{FF2B5EF4-FFF2-40B4-BE49-F238E27FC236}">
                <a16:creationId xmlns:a16="http://schemas.microsoft.com/office/drawing/2014/main" id="{E8B606E4-0ECF-53B5-4822-71B4180C0AD9}"/>
              </a:ext>
            </a:extLst>
          </p:cNvPr>
          <p:cNvSpPr txBox="1"/>
          <p:nvPr/>
        </p:nvSpPr>
        <p:spPr>
          <a:xfrm>
            <a:off x="17974061" y="33206750"/>
            <a:ext cx="5449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Adaptation @ 1090 MHz = -12.2 dB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77" name="CuadroTexto 147">
            <a:extLst>
              <a:ext uri="{FF2B5EF4-FFF2-40B4-BE49-F238E27FC236}">
                <a16:creationId xmlns:a16="http://schemas.microsoft.com/office/drawing/2014/main" id="{C6CD9DAF-4D71-5844-21E8-429C8FC64333}"/>
              </a:ext>
            </a:extLst>
          </p:cNvPr>
          <p:cNvSpPr txBox="1"/>
          <p:nvPr/>
        </p:nvSpPr>
        <p:spPr>
          <a:xfrm>
            <a:off x="17964946" y="33693322"/>
            <a:ext cx="5449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ADS-B operational band covered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91" name="CuadroTexto 147">
            <a:extLst>
              <a:ext uri="{FF2B5EF4-FFF2-40B4-BE49-F238E27FC236}">
                <a16:creationId xmlns:a16="http://schemas.microsoft.com/office/drawing/2014/main" id="{04CC41DB-9E16-ABFD-47B1-9068A8909B94}"/>
              </a:ext>
            </a:extLst>
          </p:cNvPr>
          <p:cNvSpPr txBox="1"/>
          <p:nvPr/>
        </p:nvSpPr>
        <p:spPr>
          <a:xfrm>
            <a:off x="17974060" y="34206513"/>
            <a:ext cx="5449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Bandwidth = 650 MHz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B9EA6D7D-B678-8347-6D43-D247CF6DB5C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150691" y="25239618"/>
            <a:ext cx="3650395" cy="951552"/>
          </a:xfrm>
          <a:prstGeom prst="rect">
            <a:avLst/>
          </a:prstGeom>
        </p:spPr>
      </p:pic>
      <p:pic>
        <p:nvPicPr>
          <p:cNvPr id="1030" name="Picture 1029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B6C619A1-3D71-9C35-ECA8-29362EFF141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20156267" y="645342"/>
            <a:ext cx="4266027" cy="1964214"/>
          </a:xfrm>
          <a:prstGeom prst="rect">
            <a:avLst/>
          </a:prstGeom>
        </p:spPr>
      </p:pic>
      <p:sp>
        <p:nvSpPr>
          <p:cNvPr id="1031" name="CuadroTexto 138">
            <a:extLst>
              <a:ext uri="{FF2B5EF4-FFF2-40B4-BE49-F238E27FC236}">
                <a16:creationId xmlns:a16="http://schemas.microsoft.com/office/drawing/2014/main" id="{7D4B55A5-9EBC-EE17-A397-85E03C29944F}"/>
              </a:ext>
            </a:extLst>
          </p:cNvPr>
          <p:cNvSpPr txBox="1"/>
          <p:nvPr/>
        </p:nvSpPr>
        <p:spPr>
          <a:xfrm>
            <a:off x="1487928" y="26269322"/>
            <a:ext cx="7324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 sz="2400">
                <a:solidFill>
                  <a:prstClr val="black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b="1">
                <a:solidFill>
                  <a:srgbClr val="01273D"/>
                </a:solidFill>
              </a:rPr>
              <a:t>Space-based composite Ads-b and multilaTeration systEm validation thRough scalable simulAtions </a:t>
            </a:r>
          </a:p>
        </p:txBody>
      </p:sp>
      <p:sp>
        <p:nvSpPr>
          <p:cNvPr id="1034" name="CuadroTexto 147">
            <a:extLst>
              <a:ext uri="{FF2B5EF4-FFF2-40B4-BE49-F238E27FC236}">
                <a16:creationId xmlns:a16="http://schemas.microsoft.com/office/drawing/2014/main" id="{9D43F52B-C1D8-FD82-88D4-237AF0C85F98}"/>
              </a:ext>
            </a:extLst>
          </p:cNvPr>
          <p:cNvSpPr txBox="1"/>
          <p:nvPr/>
        </p:nvSpPr>
        <p:spPr>
          <a:xfrm>
            <a:off x="23579820" y="33314541"/>
            <a:ext cx="5449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Coupling @ 1090 MHz = -13.8 dB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035" name="CuadroTexto 147">
            <a:extLst>
              <a:ext uri="{FF2B5EF4-FFF2-40B4-BE49-F238E27FC236}">
                <a16:creationId xmlns:a16="http://schemas.microsoft.com/office/drawing/2014/main" id="{24B7F64D-71AC-43F9-AF6F-9BC4733415AE}"/>
              </a:ext>
            </a:extLst>
          </p:cNvPr>
          <p:cNvSpPr txBox="1"/>
          <p:nvPr/>
        </p:nvSpPr>
        <p:spPr>
          <a:xfrm>
            <a:off x="23570705" y="33801113"/>
            <a:ext cx="5449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Coupling mostly below -15 dB across ADS-B operational band covered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037" name="CuadroTexto 147">
            <a:extLst>
              <a:ext uri="{FF2B5EF4-FFF2-40B4-BE49-F238E27FC236}">
                <a16:creationId xmlns:a16="http://schemas.microsoft.com/office/drawing/2014/main" id="{C718E2E0-8D5B-DA83-54CF-3A97B4B44DE5}"/>
              </a:ext>
            </a:extLst>
          </p:cNvPr>
          <p:cNvSpPr txBox="1"/>
          <p:nvPr/>
        </p:nvSpPr>
        <p:spPr>
          <a:xfrm>
            <a:off x="12311221" y="40204759"/>
            <a:ext cx="426066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Radiation efficiency = 92%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038" name="CuadroTexto 147">
            <a:extLst>
              <a:ext uri="{FF2B5EF4-FFF2-40B4-BE49-F238E27FC236}">
                <a16:creationId xmlns:a16="http://schemas.microsoft.com/office/drawing/2014/main" id="{5CC75D33-FB89-FEF4-02EF-139B12E63DAC}"/>
              </a:ext>
            </a:extLst>
          </p:cNvPr>
          <p:cNvSpPr txBox="1"/>
          <p:nvPr/>
        </p:nvSpPr>
        <p:spPr>
          <a:xfrm>
            <a:off x="12311220" y="39759736"/>
            <a:ext cx="4260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>
                <a:solidFill>
                  <a:prstClr val="black"/>
                </a:solidFill>
                <a:latin typeface="Lato" panose="020F0502020204030203" pitchFamily="34" charset="0"/>
              </a:rPr>
              <a:t>Directivity = 9.56 dBi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039" name="CuadroTexto 138">
            <a:extLst>
              <a:ext uri="{FF2B5EF4-FFF2-40B4-BE49-F238E27FC236}">
                <a16:creationId xmlns:a16="http://schemas.microsoft.com/office/drawing/2014/main" id="{3284695E-E605-EAEA-A81C-79C8D30E231F}"/>
              </a:ext>
            </a:extLst>
          </p:cNvPr>
          <p:cNvSpPr txBox="1"/>
          <p:nvPr/>
        </p:nvSpPr>
        <p:spPr>
          <a:xfrm>
            <a:off x="11748695" y="34519137"/>
            <a:ext cx="517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fontAlgn="auto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 sz="2400">
                <a:solidFill>
                  <a:prstClr val="black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b="1">
                <a:solidFill>
                  <a:srgbClr val="01273D"/>
                </a:solidFill>
              </a:rPr>
              <a:t>Pattern of 1 sector (60º) – 2x1 array</a:t>
            </a:r>
          </a:p>
        </p:txBody>
      </p:sp>
      <p:pic>
        <p:nvPicPr>
          <p:cNvPr id="1040" name="Picture 2">
            <a:extLst>
              <a:ext uri="{FF2B5EF4-FFF2-40B4-BE49-F238E27FC236}">
                <a16:creationId xmlns:a16="http://schemas.microsoft.com/office/drawing/2014/main" id="{C511CE98-665F-6BB1-AEE5-55FB7461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22" y="709200"/>
            <a:ext cx="5858931" cy="19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0387D9-7AEA-3C94-89B6-33EBEE27D292}"/>
              </a:ext>
            </a:extLst>
          </p:cNvPr>
          <p:cNvSpPr/>
          <p:nvPr/>
        </p:nvSpPr>
        <p:spPr>
          <a:xfrm>
            <a:off x="12908280" y="31531560"/>
            <a:ext cx="1379220" cy="106455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8E6741-7E21-5D7B-FE8C-954363684A10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11023934" y="31752540"/>
            <a:ext cx="1884346" cy="3112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A diagram of a satellite and a satellite&#10;&#10;AI-generated content may be incorrect.">
            <a:extLst>
              <a:ext uri="{FF2B5EF4-FFF2-40B4-BE49-F238E27FC236}">
                <a16:creationId xmlns:a16="http://schemas.microsoft.com/office/drawing/2014/main" id="{72E56B06-9DF1-C115-8A85-D43371317702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121594" y="11236503"/>
            <a:ext cx="9446871" cy="5634665"/>
          </a:xfrm>
          <a:prstGeom prst="rect">
            <a:avLst/>
          </a:prstGeom>
        </p:spPr>
      </p:pic>
      <p:pic>
        <p:nvPicPr>
          <p:cNvPr id="17" name="Picture 16" descr="A white box with black wires&#10;&#10;AI-generated content may be incorrect.">
            <a:extLst>
              <a:ext uri="{FF2B5EF4-FFF2-40B4-BE49-F238E27FC236}">
                <a16:creationId xmlns:a16="http://schemas.microsoft.com/office/drawing/2014/main" id="{5E3C0382-3263-623E-AEAA-CABAFA4FAE6E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0797285" y="11225642"/>
            <a:ext cx="3927475" cy="29558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96A53A5-3C89-9D9D-95AA-F5400AEAF6AB}"/>
              </a:ext>
            </a:extLst>
          </p:cNvPr>
          <p:cNvSpPr txBox="1"/>
          <p:nvPr/>
        </p:nvSpPr>
        <p:spPr>
          <a:xfrm>
            <a:off x="13989579" y="11800652"/>
            <a:ext cx="37748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Lato"/>
              </a:rPr>
              <a:t>AIREON </a:t>
            </a:r>
            <a:r>
              <a:rPr lang="en-US" sz="2400">
                <a:latin typeface="Lato"/>
              </a:rPr>
              <a:t>Hosted Payload</a:t>
            </a:r>
            <a:endParaRPr lang="es-ES" sz="2400">
              <a:latin typeface="Lato"/>
              <a:ea typeface="Lato"/>
              <a:cs typeface="Lato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CC797F2-03B1-70D7-841C-D7A8D507837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695156" y="14416353"/>
            <a:ext cx="5456757" cy="15718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5EAC329-548F-472A-2665-248E24EA46DA}"/>
              </a:ext>
            </a:extLst>
          </p:cNvPr>
          <p:cNvSpPr txBox="1"/>
          <p:nvPr/>
        </p:nvSpPr>
        <p:spPr>
          <a:xfrm>
            <a:off x="11057869" y="15993713"/>
            <a:ext cx="51652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Lato"/>
              </a:rPr>
              <a:t>AIREON </a:t>
            </a:r>
            <a:r>
              <a:rPr lang="en-US" sz="2400">
                <a:latin typeface="Lato"/>
              </a:rPr>
              <a:t>Hosted Payload on the IRIDIUM Next Space Vehicle</a:t>
            </a:r>
            <a:endParaRPr lang="es-ES" sz="2400">
              <a:latin typeface="Lato"/>
              <a:ea typeface="Lato"/>
              <a:cs typeface="Lato"/>
            </a:endParaRPr>
          </a:p>
        </p:txBody>
      </p:sp>
      <p:pic>
        <p:nvPicPr>
          <p:cNvPr id="20" name="Imagen 19" descr="Imagen que contiene Forma&#10;&#10;El contenido generado por inteligencia artificial puede ser incorrecto.">
            <a:extLst>
              <a:ext uri="{FF2B5EF4-FFF2-40B4-BE49-F238E27FC236}">
                <a16:creationId xmlns:a16="http://schemas.microsoft.com/office/drawing/2014/main" id="{396FCE01-9BFE-B139-6A49-9971F65E4EA6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6410615" y="12698199"/>
            <a:ext cx="3415982" cy="207060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B935EB4-6D49-421A-8A7C-A5AF7D26E0A9}"/>
              </a:ext>
            </a:extLst>
          </p:cNvPr>
          <p:cNvSpPr txBox="1"/>
          <p:nvPr/>
        </p:nvSpPr>
        <p:spPr>
          <a:xfrm>
            <a:off x="16217186" y="14872637"/>
            <a:ext cx="44027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Lato"/>
              </a:rPr>
              <a:t>Notional View of </a:t>
            </a:r>
            <a:r>
              <a:rPr lang="en-US" sz="2400" b="1">
                <a:latin typeface="Lato"/>
              </a:rPr>
              <a:t>Spot beams</a:t>
            </a:r>
            <a:r>
              <a:rPr lang="en-US" sz="2400">
                <a:latin typeface="Lato"/>
              </a:rPr>
              <a:t> </a:t>
            </a:r>
            <a:endParaRPr lang="en-US" sz="2400">
              <a:latin typeface="Lato"/>
              <a:ea typeface="Lato"/>
              <a:cs typeface="Lato"/>
            </a:endParaRPr>
          </a:p>
          <a:p>
            <a:r>
              <a:rPr lang="en-US" sz="2400" b="1">
                <a:latin typeface="Lato"/>
                <a:ea typeface="Lato"/>
                <a:cs typeface="Lato"/>
              </a:rPr>
              <a:t>Over the Earth's surface</a:t>
            </a:r>
          </a:p>
        </p:txBody>
      </p:sp>
    </p:spTree>
    <p:extLst>
      <p:ext uri="{BB962C8B-B14F-4D97-AF65-F5344CB8AC3E}">
        <p14:creationId xmlns:p14="http://schemas.microsoft.com/office/powerpoint/2010/main" val="10143224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5.272205"/>
  <p:tag name="OUTPUTTYPE" val="SVG"/>
  <p:tag name="IGUANATEXVERSION" val="161"/>
  <p:tag name="LATEXADDIN" val="\documentclass{article}&#10;\usepackage{amsmath}&#10;\pagestyle{empty}&#10;\begin{document}&#10;x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576.75"/>
  <p:tag name="LATEXFORMWRAP" val="Verdadero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1457"/>
  <p:tag name="ORIGINALWIDTH" val="7.290512"/>
  <p:tag name="OUTPUTTYPE" val="SVG"/>
  <p:tag name="IGUANATEXVERSION" val="161"/>
  <p:tag name="LATEXADDIN" val="\documentclass{article}&#10;\usepackage{amsmath}&#10;\usepackage{xcolor}&#10;\pagestyle{empty}&#10;\begin{document}&#10;&#10;H&#10;&#10;&#10;&#10;&#10;\end{document}"/>
  <p:tag name="IGUANATEXSIZE" val="20"/>
  <p:tag name="IGUANATEXCURSOR" val="10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0.04819"/>
  <p:tag name="OUTPUTTYPE" val="SVG"/>
  <p:tag name="IGUANATEXVERSION" val="161"/>
  <p:tag name="LATEXADDIN" val="\documentclass{article}&#10;\usepackage{amsmath}&#10;\pagestyle{empty}&#10;\begin{document}&#10;3$\lambda$/4&#10;&#10;&#10;&#10;&#10;\end{document}"/>
  <p:tag name="IGUANATEXSIZE" val="20"/>
  <p:tag name="IGUANATEXCURSOR" val="9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14.5078"/>
  <p:tag name="OUTPUTTYPE" val="SVG"/>
  <p:tag name="IGUANATEXVERSION" val="161"/>
  <p:tag name="LATEXADDIN" val="\documentclass{article}&#10;\usepackage{amsmath}&#10;\pagestyle{empty}&#10;\begin{document}&#10;&#10;$\lambda/2$&#10;&#10;&#10;&#10;&#10;\end{document}"/>
  <p:tag name="IGUANATEXSIZE" val="20"/>
  <p:tag name="IGUANATEXCURSOR" val="9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14.5078"/>
  <p:tag name="OUTPUTTYPE" val="SVG"/>
  <p:tag name="IGUANATEXVERSION" val="161"/>
  <p:tag name="LATEXADDIN" val="\documentclass{article}&#10;\usepackage{amsmath}&#10;\pagestyle{empty}&#10;\begin{document}&#10;&#10;$\lambda/2$&#10;&#10;&#10;&#10;&#10;\end{document}"/>
  <p:tag name="IGUANATEXSIZE" val="20"/>
  <p:tag name="IGUANATEXCURSOR" val="9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6748"/>
  <p:tag name="ORIGINALWIDTH" val="4.854449"/>
  <p:tag name="LATEXADDIN" val="\documentclass{article}&#10;\usepackage{amsmath}&#10;\pagestyle{empty}&#10;\begin{document}&#10;&#10;$\lambda/2$&#10;&#10;&#10;&#10;&#10;\end{document}"/>
  <p:tag name="IGUANATEXSIZE" val="20"/>
  <p:tag name="IGUANATEXCURSOR" val="9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  <p:tag name="EMFCHILD" val="Verdader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14882"/>
  <p:tag name="EMFCHILD" val="Verdader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912953"/>
  <p:tag name="EMFCHILD" val="Verdader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6748"/>
  <p:tag name="ORIGINALWIDTH" val="4.854449"/>
  <p:tag name="LATEXADDIN" val="\documentclass{article}&#10;\usepackage{amsmath}&#10;\pagestyle{empty}&#10;\begin{document}&#10;&#10;$\lambda/2$&#10;&#10;&#10;&#10;&#10;\end{document}"/>
  <p:tag name="IGUANATEXSIZE" val="20"/>
  <p:tag name="IGUANATEXCURSOR" val="9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  <p:tag name="EMFCHILD" val="Verdader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14882"/>
  <p:tag name="EMFCHILD" val="Verdader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912953"/>
  <p:tag name="EMFCHILD" val="Verdader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2"/>
  <p:tag name="ORIGINALWIDTH" val="5.115315"/>
  <p:tag name="OUTPUTTYPE" val="SVG"/>
  <p:tag name="IGUANATEXVERSION" val="161"/>
  <p:tag name="LATEXADDIN" val="\documentclass{article}&#10;\usepackage{amsmath}&#10;\pagestyle{empty}&#10;\begin{document}&#10;y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34488"/>
  <p:tag name="LATEXADDIN" val="\documentclass{article}&#10;\usepackage{amsmath}&#10;\pagestyle{empty}&#10;\begin{document}&#10;3$\lambda$/4&#10;&#10;&#10;&#10;&#10;\end{document}"/>
  <p:tag name="IGUANATEXSIZE" val="20"/>
  <p:tag name="IGUANATEXCURSOR" val="9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  <p:tag name="EMFCHILD" val="Verdader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6748"/>
  <p:tag name="ORIGINALWIDTH" val="4.931496"/>
  <p:tag name="EMFCHILD" val="Verdader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55512"/>
  <p:tag name="EMFCHILD" val="Verdader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6063"/>
  <p:tag name="ORIGINALWIDTH" val="4.413425"/>
  <p:tag name="EMFCHILD" val="Verdader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08307"/>
  <p:tag name="LATEXADDIN" val="\documentclass{article}&#10;\usepackage{amsmath}&#10;\usepackage{xcolor}&#10;\pagestyle{empty}&#10;\begin{document}&#10;&#10;30$^{\circ}$&#10;&#10;&#10;&#10;&#10;\end{document}"/>
  <p:tag name="IGUANATEXSIZE" val="20"/>
  <p:tag name="IGUANATEXCURSOR" val="113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  <p:tag name="EMFCHILD" val="Verdader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69134"/>
  <p:tag name="EMFCHILD" val="Verdader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84921"/>
  <p:tag name="ORIGINALWIDTH" val="3.052284"/>
  <p:tag name="EMFCHILD" val="Verdader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5.272205"/>
  <p:tag name="OUTPUTTYPE" val="SVG"/>
  <p:tag name="IGUANATEXVERSION" val="161"/>
  <p:tag name="LATEXADDIN" val="\documentclass{article}&#10;\usepackage{amsmath}&#10;\pagestyle{empty}&#10;\begin{document}&#10;x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576.75"/>
  <p:tag name="LATEXFORMWRAP" val="Verdadero"/>
  <p:tag name="BITMAPVECTO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2"/>
  <p:tag name="ORIGINALWIDTH" val="5.115315"/>
  <p:tag name="OUTPUTTYPE" val="SVG"/>
  <p:tag name="IGUANATEXVERSION" val="161"/>
  <p:tag name="IGUANATEXSIZE" val="20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  <p:tag name="IGUANATEXCURSOR" val="81"/>
  <p:tag name="LATEXADDIN" val="\documentclass{article}&#10;\usepackage{amsmath}&#10;\pagestyle{empty}&#10;\begin{document}&#10;y&#10;&#10;&#10;&#10;&#10;\end{document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4.180551"/>
  <p:tag name="OUTPUTTYPE" val="SVG"/>
  <p:tag name="IGUANATEXVERSION" val="161"/>
  <p:tag name="LATEXADDIN" val="\documentclass{article}&#10;\usepackage{amsmath}&#10;\pagestyle{empty}&#10;\begin{document}&#10;z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4.180551"/>
  <p:tag name="OUTPUTTYPE" val="SVG"/>
  <p:tag name="IGUANATEXVERSION" val="161"/>
  <p:tag name="LATEXADDIN" val="\documentclass{article}&#10;\usepackage{amsmath}&#10;\pagestyle{empty}&#10;\begin{document}&#10;z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5.272205"/>
  <p:tag name="OUTPUTTYPE" val="SVG"/>
  <p:tag name="IGUANATEXVERSION" val="161"/>
  <p:tag name="LATEXADDIN" val="\documentclass{article}&#10;\usepackage{amsmath}&#10;\pagestyle{empty}&#10;\begin{document}&#10;x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576.75"/>
  <p:tag name="LATEXFORMWRAP" val="Verdadero"/>
  <p:tag name="BITMAPVECTO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2"/>
  <p:tag name="ORIGINALWIDTH" val="5.115315"/>
  <p:tag name="OUTPUTTYPE" val="SVG"/>
  <p:tag name="IGUANATEXVERSION" val="161"/>
  <p:tag name="LATEXADDIN" val="\documentclass{article}&#10;\usepackage{amsmath}&#10;\pagestyle{empty}&#10;\begin{document}&#10;y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4.180551"/>
  <p:tag name="OUTPUTTYPE" val="SVG"/>
  <p:tag name="IGUANATEXVERSION" val="161"/>
  <p:tag name="LATEXADDIN" val="\documentclass{article}&#10;\usepackage{amsmath}&#10;\pagestyle{empty}&#10;\begin{document}&#10;z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5.272205"/>
  <p:tag name="OUTPUTTYPE" val="SVG"/>
  <p:tag name="IGUANATEXVERSION" val="161"/>
  <p:tag name="LATEXADDIN" val="\documentclass{article}&#10;\usepackage{amsmath}&#10;\pagestyle{empty}&#10;\begin{document}&#10;x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576.75"/>
  <p:tag name="LATEXFORMWRAP" val="Verdadero"/>
  <p:tag name="BITMAPVECTO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2"/>
  <p:tag name="ORIGINALWIDTH" val="5.115315"/>
  <p:tag name="OUTPUTTYPE" val="SVG"/>
  <p:tag name="IGUANATEXVERSION" val="161"/>
  <p:tag name="IGUANATEXSIZE" val="20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  <p:tag name="IGUANATEXCURSOR" val="81"/>
  <p:tag name="LATEXADDIN" val="\documentclass{article}&#10;\usepackage{amsmath}&#10;\pagestyle{empty}&#10;\begin{document}&#10;y&#10;&#10;&#10;&#10;&#10;\end{document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063"/>
  <p:tag name="ORIGINALWIDTH" val="4.180551"/>
  <p:tag name="OUTPUTTYPE" val="SVG"/>
  <p:tag name="IGUANATEXVERSION" val="161"/>
  <p:tag name="LATEXADDIN" val="\documentclass{article}&#10;\usepackage{amsmath}&#10;\pagestyle{empty}&#10;\begin{document}&#10;z&#10;&#10;&#10;&#10;&#10;\end{document}"/>
  <p:tag name="IGUANATEXSIZE" val="20"/>
  <p:tag name="IGUANATEXCURSOR" val="81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4606"/>
  <p:tag name="ORIGINALWIDTH" val="13.31354"/>
  <p:tag name="OUTPUTTYPE" val="SVG"/>
  <p:tag name="IGUANATEXVERSION" val="161"/>
  <p:tag name="LATEXADDIN" val="\documentclass{article}&#10;\usepackage{amsmath}&#10;\usepackage{xcolor}&#10;\pagestyle{empty}&#10;\begin{document}&#10;&#10;30$^{\circ}$&#10;&#10;&#10;&#10;&#10;\end{document}"/>
  <p:tag name="IGUANATEXSIZE" val="20"/>
  <p:tag name="IGUANATEXCURSOR" val="113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8465"/>
  <p:tag name="ORIGINALWIDTH" val="7.311851"/>
  <p:tag name="OUTPUTTYPE" val="SVG"/>
  <p:tag name="IGUANATEXVERSION" val="161"/>
  <p:tag name="LATEXADDIN" val="\documentclass{article}&#10;\usepackage{amsmath}&#10;\usepackage{xcolor}&#10;\pagestyle{empty}&#10;\begin{document}&#10;&#10;A&#10;&#10;&#10;&#10;&#10;\end{document}"/>
  <p:tag name="IGUANATEXSIZE" val="20"/>
  <p:tag name="IGUANATEXCURSOR" val="10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1457"/>
  <p:tag name="ORIGINALWIDTH" val="5.908189"/>
  <p:tag name="OUTPUTTYPE" val="SVG"/>
  <p:tag name="IGUANATEXVERSION" val="161"/>
  <p:tag name="LATEXADDIN" val="\documentclass{article}&#10;\usepackage{amsmath}&#10;\usepackage{xcolor}&#10;\pagestyle{empty}&#10;\begin{document}&#10;&#10;B&#10;&#10;&#10;&#10;&#10;\end{document}"/>
  <p:tag name="IGUANATEXSIZE" val="20"/>
  <p:tag name="IGUANATEXCURSOR" val="102"/>
  <p:tag name="TRANSPARENCY" val="Verdadero"/>
  <p:tag name="LATEXENGINEID" val="0"/>
  <p:tag name="TEMPFOLDER" val="E:\Documentos\PhD\Papers_00_EuCAP_2025\Latex\"/>
  <p:tag name="LATEXFORMHEIGHT" val="320"/>
  <p:tag name="LATEXFORMWIDTH" val="385"/>
  <p:tag name="LATEXFORMWRAP" val="Verdadero"/>
  <p:tag name="BITMAPVECTOR" val="1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Tema de Office</vt:lpstr>
      <vt:lpstr>Circularly Polarized Conical Array for ADS-B Applications in LEO Satellites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Sánchez Escuderos</dc:creator>
  <cp:revision>1</cp:revision>
  <cp:lastPrinted>2017-03-14T08:30:04Z</cp:lastPrinted>
  <dcterms:created xsi:type="dcterms:W3CDTF">2016-04-06T14:03:45Z</dcterms:created>
  <dcterms:modified xsi:type="dcterms:W3CDTF">2025-03-20T22:16:55Z</dcterms:modified>
</cp:coreProperties>
</file>